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685" r:id="rId4"/>
  </p:sldMasterIdLst>
  <p:notesMasterIdLst>
    <p:notesMasterId r:id="rId50"/>
  </p:notesMasterIdLst>
  <p:handoutMasterIdLst>
    <p:handoutMasterId r:id="rId51"/>
  </p:handoutMasterIdLst>
  <p:sldIdLst>
    <p:sldId id="256" r:id="rId5"/>
    <p:sldId id="310" r:id="rId6"/>
    <p:sldId id="280" r:id="rId7"/>
    <p:sldId id="292" r:id="rId8"/>
    <p:sldId id="281" r:id="rId9"/>
    <p:sldId id="284" r:id="rId10"/>
    <p:sldId id="294" r:id="rId11"/>
    <p:sldId id="311" r:id="rId12"/>
    <p:sldId id="295" r:id="rId13"/>
    <p:sldId id="312" r:id="rId14"/>
    <p:sldId id="285" r:id="rId15"/>
    <p:sldId id="286" r:id="rId16"/>
    <p:sldId id="296" r:id="rId17"/>
    <p:sldId id="287" r:id="rId18"/>
    <p:sldId id="288" r:id="rId19"/>
    <p:sldId id="289" r:id="rId20"/>
    <p:sldId id="297" r:id="rId21"/>
    <p:sldId id="290" r:id="rId22"/>
    <p:sldId id="293" r:id="rId23"/>
    <p:sldId id="291" r:id="rId24"/>
    <p:sldId id="270" r:id="rId25"/>
    <p:sldId id="271" r:id="rId26"/>
    <p:sldId id="313" r:id="rId27"/>
    <p:sldId id="299" r:id="rId28"/>
    <p:sldId id="298" r:id="rId29"/>
    <p:sldId id="263" r:id="rId30"/>
    <p:sldId id="321" r:id="rId31"/>
    <p:sldId id="322" r:id="rId32"/>
    <p:sldId id="323" r:id="rId33"/>
    <p:sldId id="301" r:id="rId34"/>
    <p:sldId id="264" r:id="rId35"/>
    <p:sldId id="320" r:id="rId36"/>
    <p:sldId id="303" r:id="rId37"/>
    <p:sldId id="304" r:id="rId38"/>
    <p:sldId id="300" r:id="rId39"/>
    <p:sldId id="316" r:id="rId40"/>
    <p:sldId id="317" r:id="rId41"/>
    <p:sldId id="318" r:id="rId42"/>
    <p:sldId id="319" r:id="rId43"/>
    <p:sldId id="305" r:id="rId44"/>
    <p:sldId id="308" r:id="rId45"/>
    <p:sldId id="307" r:id="rId46"/>
    <p:sldId id="309" r:id="rId47"/>
    <p:sldId id="314" r:id="rId48"/>
    <p:sldId id="315" r:id="rId4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A9CCD-D3F1-E78B-89D1-1426EF04D963}" name="Eline Jonkers" initials="EJ" userId="S::Eline.Jonkers@heuvelrug.nl::ece14069-c1b8-49d6-80a8-6ebf5f217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oniek van Vee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8673" autoAdjust="0"/>
  </p:normalViewPr>
  <p:slideViewPr>
    <p:cSldViewPr snapToObjects="1">
      <p:cViewPr varScale="1">
        <p:scale>
          <a:sx n="76" d="100"/>
          <a:sy n="76" d="100"/>
        </p:scale>
        <p:origin x="189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Verdeling respondenten</c:v>
                </c:pt>
              </c:strCache>
            </c:strRef>
          </c:tx>
          <c:dPt>
            <c:idx val="0"/>
            <c:bubble3D val="0"/>
            <c:spPr>
              <a:solidFill>
                <a:schemeClr val="accent6">
                  <a:tint val="50000"/>
                </a:schemeClr>
              </a:solidFill>
              <a:ln w="19050">
                <a:solidFill>
                  <a:schemeClr val="lt1"/>
                </a:solidFill>
              </a:ln>
              <a:effectLst/>
            </c:spPr>
            <c:extLst>
              <c:ext xmlns:c16="http://schemas.microsoft.com/office/drawing/2014/chart" uri="{C3380CC4-5D6E-409C-BE32-E72D297353CC}">
                <c16:uniqueId val="{00000001-F4F7-469D-8AEF-F889D749F55D}"/>
              </c:ext>
            </c:extLst>
          </c:dPt>
          <c:dPt>
            <c:idx val="1"/>
            <c:bubble3D val="0"/>
            <c:spPr>
              <a:solidFill>
                <a:schemeClr val="accent6">
                  <a:tint val="70000"/>
                </a:schemeClr>
              </a:solidFill>
              <a:ln w="19050">
                <a:solidFill>
                  <a:schemeClr val="lt1"/>
                </a:solidFill>
              </a:ln>
              <a:effectLst/>
            </c:spPr>
            <c:extLst>
              <c:ext xmlns:c16="http://schemas.microsoft.com/office/drawing/2014/chart" uri="{C3380CC4-5D6E-409C-BE32-E72D297353CC}">
                <c16:uniqueId val="{00000003-F4F7-469D-8AEF-F889D749F55D}"/>
              </c:ext>
            </c:extLst>
          </c:dPt>
          <c:dPt>
            <c:idx val="2"/>
            <c:bubble3D val="0"/>
            <c:spPr>
              <a:solidFill>
                <a:schemeClr val="accent6">
                  <a:tint val="90000"/>
                </a:schemeClr>
              </a:solidFill>
              <a:ln w="19050">
                <a:solidFill>
                  <a:schemeClr val="lt1"/>
                </a:solidFill>
              </a:ln>
              <a:effectLst/>
            </c:spPr>
            <c:extLst>
              <c:ext xmlns:c16="http://schemas.microsoft.com/office/drawing/2014/chart" uri="{C3380CC4-5D6E-409C-BE32-E72D297353CC}">
                <c16:uniqueId val="{00000005-F4F7-469D-8AEF-F889D749F55D}"/>
              </c:ext>
            </c:extLst>
          </c:dPt>
          <c:dPt>
            <c:idx val="3"/>
            <c:bubble3D val="0"/>
            <c:spPr>
              <a:solidFill>
                <a:schemeClr val="accent6">
                  <a:shade val="90000"/>
                </a:schemeClr>
              </a:solidFill>
              <a:ln w="19050">
                <a:solidFill>
                  <a:schemeClr val="lt1"/>
                </a:solidFill>
              </a:ln>
              <a:effectLst/>
            </c:spPr>
            <c:extLst>
              <c:ext xmlns:c16="http://schemas.microsoft.com/office/drawing/2014/chart" uri="{C3380CC4-5D6E-409C-BE32-E72D297353CC}">
                <c16:uniqueId val="{00000007-F4F7-469D-8AEF-F889D749F55D}"/>
              </c:ext>
            </c:extLst>
          </c:dPt>
          <c:dPt>
            <c:idx val="4"/>
            <c:bubble3D val="0"/>
            <c:spPr>
              <a:solidFill>
                <a:schemeClr val="accent6">
                  <a:shade val="70000"/>
                </a:schemeClr>
              </a:solidFill>
              <a:ln w="19050">
                <a:solidFill>
                  <a:schemeClr val="lt1"/>
                </a:solidFill>
              </a:ln>
              <a:effectLst/>
            </c:spPr>
            <c:extLst>
              <c:ext xmlns:c16="http://schemas.microsoft.com/office/drawing/2014/chart" uri="{C3380CC4-5D6E-409C-BE32-E72D297353CC}">
                <c16:uniqueId val="{00000009-F4F7-469D-8AEF-F889D749F55D}"/>
              </c:ext>
            </c:extLst>
          </c:dPt>
          <c:dPt>
            <c:idx val="5"/>
            <c:bubble3D val="0"/>
            <c:spPr>
              <a:solidFill>
                <a:schemeClr val="accent6">
                  <a:shade val="50000"/>
                </a:schemeClr>
              </a:solidFill>
              <a:ln w="19050">
                <a:solidFill>
                  <a:schemeClr val="lt1"/>
                </a:solidFill>
              </a:ln>
              <a:effectLst/>
            </c:spPr>
            <c:extLst>
              <c:ext xmlns:c16="http://schemas.microsoft.com/office/drawing/2014/chart" uri="{C3380CC4-5D6E-409C-BE32-E72D297353CC}">
                <c16:uniqueId val="{0000000B-F4F7-469D-8AEF-F889D749F55D}"/>
              </c:ext>
            </c:extLst>
          </c:dPt>
          <c:cat>
            <c:strRef>
              <c:f>Blad1!$A$2:$A$7</c:f>
              <c:strCache>
                <c:ptCount val="6"/>
                <c:pt idx="0">
                  <c:v>Doorn</c:v>
                </c:pt>
                <c:pt idx="1">
                  <c:v>Maarn</c:v>
                </c:pt>
                <c:pt idx="2">
                  <c:v>Driebergen-Rijsenburg</c:v>
                </c:pt>
                <c:pt idx="3">
                  <c:v>Amerongen</c:v>
                </c:pt>
                <c:pt idx="4">
                  <c:v>Leersum</c:v>
                </c:pt>
                <c:pt idx="5">
                  <c:v>Maarsbergen</c:v>
                </c:pt>
              </c:strCache>
            </c:strRef>
          </c:cat>
          <c:val>
            <c:numRef>
              <c:f>Blad1!$B$2:$B$7</c:f>
              <c:numCache>
                <c:formatCode>General</c:formatCode>
                <c:ptCount val="6"/>
                <c:pt idx="0">
                  <c:v>22.2</c:v>
                </c:pt>
                <c:pt idx="1">
                  <c:v>3.7</c:v>
                </c:pt>
                <c:pt idx="2">
                  <c:v>34.5</c:v>
                </c:pt>
                <c:pt idx="3">
                  <c:v>29.7</c:v>
                </c:pt>
                <c:pt idx="4">
                  <c:v>6.2</c:v>
                </c:pt>
                <c:pt idx="5">
                  <c:v>3.7</c:v>
                </c:pt>
              </c:numCache>
            </c:numRef>
          </c:val>
          <c:extLst>
            <c:ext xmlns:c16="http://schemas.microsoft.com/office/drawing/2014/chart" uri="{C3380CC4-5D6E-409C-BE32-E72D297353CC}">
              <c16:uniqueId val="{00000000-1FC0-4414-91DE-B8709EC596D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Verduurzaming</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2C49-4DDD-96FC-BB7ECA1E1203}"/>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2C49-4DDD-96FC-BB7ECA1E1203}"/>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2C49-4DDD-96FC-BB7ECA1E1203}"/>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2C49-4DDD-96FC-BB7ECA1E1203}"/>
              </c:ext>
            </c:extLst>
          </c:dPt>
          <c:cat>
            <c:strRef>
              <c:f>Blad1!$A$2:$A$5</c:f>
              <c:strCache>
                <c:ptCount val="4"/>
                <c:pt idx="0">
                  <c:v>Oorspronkelijke staat</c:v>
                </c:pt>
                <c:pt idx="1">
                  <c:v>Kleine ingrepen</c:v>
                </c:pt>
                <c:pt idx="2">
                  <c:v>Klaar met wat kan</c:v>
                </c:pt>
                <c:pt idx="3">
                  <c:v>onbekend</c:v>
                </c:pt>
              </c:strCache>
            </c:strRef>
          </c:cat>
          <c:val>
            <c:numRef>
              <c:f>Blad1!$B$2:$B$5</c:f>
              <c:numCache>
                <c:formatCode>General</c:formatCode>
                <c:ptCount val="4"/>
                <c:pt idx="0">
                  <c:v>27.2</c:v>
                </c:pt>
                <c:pt idx="1">
                  <c:v>61.7</c:v>
                </c:pt>
                <c:pt idx="2">
                  <c:v>7.4</c:v>
                </c:pt>
                <c:pt idx="3">
                  <c:v>3.4</c:v>
                </c:pt>
              </c:numCache>
            </c:numRef>
          </c:val>
          <c:extLst>
            <c:ext xmlns:c16="http://schemas.microsoft.com/office/drawing/2014/chart" uri="{C3380CC4-5D6E-409C-BE32-E72D297353CC}">
              <c16:uniqueId val="{00000000-4E84-43F3-8482-6CFB51F6BF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Blad1!$B$1</c:f>
              <c:strCache>
                <c:ptCount val="1"/>
                <c:pt idx="0">
                  <c:v>Obstakels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Klaar</c:v>
                </c:pt>
                <c:pt idx="1">
                  <c:v>wet en regelgeving</c:v>
                </c:pt>
                <c:pt idx="2">
                  <c:v>Vergunningsproces </c:v>
                </c:pt>
                <c:pt idx="3">
                  <c:v>Complexiteit</c:v>
                </c:pt>
                <c:pt idx="4">
                  <c:v>Financieel</c:v>
                </c:pt>
              </c:strCache>
            </c:strRef>
          </c:cat>
          <c:val>
            <c:numRef>
              <c:f>Blad1!$B$2:$B$6</c:f>
              <c:numCache>
                <c:formatCode>General</c:formatCode>
                <c:ptCount val="5"/>
                <c:pt idx="0">
                  <c:v>1.2</c:v>
                </c:pt>
                <c:pt idx="1">
                  <c:v>49</c:v>
                </c:pt>
                <c:pt idx="2">
                  <c:v>55.6</c:v>
                </c:pt>
                <c:pt idx="3">
                  <c:v>44.4</c:v>
                </c:pt>
                <c:pt idx="4">
                  <c:v>41.9</c:v>
                </c:pt>
              </c:numCache>
            </c:numRef>
          </c:val>
          <c:extLst>
            <c:ext xmlns:c16="http://schemas.microsoft.com/office/drawing/2014/chart" uri="{C3380CC4-5D6E-409C-BE32-E72D297353CC}">
              <c16:uniqueId val="{00000000-0F78-4B63-832F-AE46B1AE96BA}"/>
            </c:ext>
          </c:extLst>
        </c:ser>
        <c:dLbls>
          <c:showLegendKey val="0"/>
          <c:showVal val="0"/>
          <c:showCatName val="0"/>
          <c:showSerName val="0"/>
          <c:showPercent val="0"/>
          <c:showBubbleSize val="0"/>
        </c:dLbls>
        <c:gapWidth val="219"/>
        <c:overlap val="-27"/>
        <c:axId val="395676056"/>
        <c:axId val="395676416"/>
      </c:barChart>
      <c:catAx>
        <c:axId val="3956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95676416"/>
        <c:crosses val="autoZero"/>
        <c:auto val="1"/>
        <c:lblAlgn val="ctr"/>
        <c:lblOffset val="100"/>
        <c:noMultiLvlLbl val="0"/>
      </c:catAx>
      <c:valAx>
        <c:axId val="395676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9567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Kolom1</c:v>
                </c:pt>
              </c:strCache>
            </c:strRef>
          </c:tx>
          <c:spPr>
            <a:solidFill>
              <a:schemeClr val="accent2"/>
            </a:solidFill>
            <a:ln>
              <a:noFill/>
            </a:ln>
            <a:effectLst/>
          </c:spPr>
          <c:invertIfNegative val="0"/>
          <c:cat>
            <c:strRef>
              <c:f>Blad1!$A$2:$A$5</c:f>
              <c:strCache>
                <c:ptCount val="3"/>
                <c:pt idx="0">
                  <c:v>Forum ervaring</c:v>
                </c:pt>
                <c:pt idx="1">
                  <c:v>Online nieuwsbrief</c:v>
                </c:pt>
                <c:pt idx="2">
                  <c:v>informatieavond</c:v>
                </c:pt>
              </c:strCache>
            </c:strRef>
          </c:cat>
          <c:val>
            <c:numRef>
              <c:f>Blad1!$B$2:$B$5</c:f>
              <c:numCache>
                <c:formatCode>General</c:formatCode>
                <c:ptCount val="4"/>
                <c:pt idx="0">
                  <c:v>34.5</c:v>
                </c:pt>
                <c:pt idx="1">
                  <c:v>80</c:v>
                </c:pt>
                <c:pt idx="2">
                  <c:v>71.599999999999994</c:v>
                </c:pt>
              </c:numCache>
            </c:numRef>
          </c:val>
          <c:extLst>
            <c:ext xmlns:c16="http://schemas.microsoft.com/office/drawing/2014/chart" uri="{C3380CC4-5D6E-409C-BE32-E72D297353CC}">
              <c16:uniqueId val="{00000000-F4C8-42E2-BDCB-6ACBDC8E2154}"/>
            </c:ext>
          </c:extLst>
        </c:ser>
        <c:dLbls>
          <c:showLegendKey val="0"/>
          <c:showVal val="0"/>
          <c:showCatName val="0"/>
          <c:showSerName val="0"/>
          <c:showPercent val="0"/>
          <c:showBubbleSize val="0"/>
        </c:dLbls>
        <c:gapWidth val="219"/>
        <c:overlap val="-27"/>
        <c:axId val="786872712"/>
        <c:axId val="786873432"/>
      </c:barChart>
      <c:catAx>
        <c:axId val="7868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86873432"/>
        <c:crosses val="autoZero"/>
        <c:auto val="1"/>
        <c:lblAlgn val="ctr"/>
        <c:lblOffset val="100"/>
        <c:noMultiLvlLbl val="0"/>
      </c:catAx>
      <c:valAx>
        <c:axId val="786873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86872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Reeks 1</c:v>
                </c:pt>
              </c:strCache>
            </c:strRef>
          </c:tx>
          <c:spPr>
            <a:solidFill>
              <a:schemeClr val="accent2"/>
            </a:solidFill>
            <a:ln>
              <a:noFill/>
            </a:ln>
            <a:effectLst/>
          </c:spPr>
          <c:invertIfNegative val="0"/>
          <c:cat>
            <c:strRef>
              <c:f>Blad1!$A$2:$A$5</c:f>
              <c:strCache>
                <c:ptCount val="3"/>
                <c:pt idx="0">
                  <c:v>technische informatie</c:v>
                </c:pt>
                <c:pt idx="1">
                  <c:v>Financiële mogelijkheden</c:v>
                </c:pt>
                <c:pt idx="2">
                  <c:v>Inspiratie</c:v>
                </c:pt>
              </c:strCache>
            </c:strRef>
          </c:cat>
          <c:val>
            <c:numRef>
              <c:f>Blad1!$B$2:$B$5</c:f>
              <c:numCache>
                <c:formatCode>General</c:formatCode>
                <c:ptCount val="4"/>
                <c:pt idx="0">
                  <c:v>86.4</c:v>
                </c:pt>
                <c:pt idx="1">
                  <c:v>77.8</c:v>
                </c:pt>
                <c:pt idx="2">
                  <c:v>34.5</c:v>
                </c:pt>
              </c:numCache>
            </c:numRef>
          </c:val>
          <c:extLst>
            <c:ext xmlns:c16="http://schemas.microsoft.com/office/drawing/2014/chart" uri="{C3380CC4-5D6E-409C-BE32-E72D297353CC}">
              <c16:uniqueId val="{00000000-CF11-4AB9-86B5-19E756B1DFD4}"/>
            </c:ext>
          </c:extLst>
        </c:ser>
        <c:dLbls>
          <c:showLegendKey val="0"/>
          <c:showVal val="0"/>
          <c:showCatName val="0"/>
          <c:showSerName val="0"/>
          <c:showPercent val="0"/>
          <c:showBubbleSize val="0"/>
        </c:dLbls>
        <c:gapWidth val="219"/>
        <c:overlap val="-27"/>
        <c:axId val="471465752"/>
        <c:axId val="471464672"/>
      </c:barChart>
      <c:catAx>
        <c:axId val="47146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nl-NL"/>
          </a:p>
        </c:txPr>
        <c:crossAx val="471464672"/>
        <c:crosses val="autoZero"/>
        <c:auto val="1"/>
        <c:lblAlgn val="ctr"/>
        <c:lblOffset val="100"/>
        <c:noMultiLvlLbl val="0"/>
      </c:catAx>
      <c:valAx>
        <c:axId val="47146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714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655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655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574B015-7C52-4E7A-A217-1FCBFF644CAF}" type="slidenum">
              <a:rPr lang="nl-NL" altLang="nl-NL"/>
              <a:pPr/>
              <a:t>‹nr.›</a:t>
            </a:fld>
            <a:endParaRPr lang="nl-NL" altLang="nl-NL"/>
          </a:p>
        </p:txBody>
      </p:sp>
    </p:spTree>
    <p:extLst>
      <p:ext uri="{BB962C8B-B14F-4D97-AF65-F5344CB8AC3E}">
        <p14:creationId xmlns:p14="http://schemas.microsoft.com/office/powerpoint/2010/main" val="190843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75E1FB-38D9-487C-AFA7-7CCF0DFDB24E}" type="slidenum">
              <a:rPr lang="nl-NL" altLang="nl-NL"/>
              <a:pPr/>
              <a:t>‹nr.›</a:t>
            </a:fld>
            <a:endParaRPr lang="nl-NL" altLang="nl-NL"/>
          </a:p>
        </p:txBody>
      </p:sp>
    </p:spTree>
    <p:extLst>
      <p:ext uri="{BB962C8B-B14F-4D97-AF65-F5344CB8AC3E}">
        <p14:creationId xmlns:p14="http://schemas.microsoft.com/office/powerpoint/2010/main" val="18698892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0EC1B-AB99-4743-B11A-E2972204148C}" type="slidenum">
              <a:rPr lang="nl-NL" altLang="nl-NL"/>
              <a:pPr/>
              <a:t>1</a:t>
            </a:fld>
            <a:endParaRPr lang="nl-NL" altLang="nl-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nl-NL" altLang="nl-NL"/>
              <a:t>Dit is de </a:t>
            </a:r>
            <a:r>
              <a:rPr lang="nl-NL" altLang="nl-NL" b="1"/>
              <a:t>titelpagina</a:t>
            </a:r>
            <a:r>
              <a:rPr lang="nl-NL" altLang="nl-NL"/>
              <a:t> van de presentatie.</a:t>
            </a:r>
          </a:p>
          <a:p>
            <a:r>
              <a:rPr lang="nl-NL" altLang="nl-NL"/>
              <a:t>Typ hier de titel en (eventueel) een ondertitel waarin je ook naam auteur of spreker zet.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8AB77-1244-4BE9-8FF3-9BF355E5DF86}" type="slidenum">
              <a:rPr lang="nl-NL" altLang="nl-NL"/>
              <a:pPr/>
              <a:t>21</a:t>
            </a:fld>
            <a:endParaRPr lang="nl-NL" altLang="nl-NL"/>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extLst>
      <p:ext uri="{BB962C8B-B14F-4D97-AF65-F5344CB8AC3E}">
        <p14:creationId xmlns:p14="http://schemas.microsoft.com/office/powerpoint/2010/main" val="44484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22</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122630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28AB77-1244-4BE9-8FF3-9BF355E5DF86}" type="slidenum">
              <a:rPr kumimoji="0" lang="nl-NL" alt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alt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extLst>
      <p:ext uri="{BB962C8B-B14F-4D97-AF65-F5344CB8AC3E}">
        <p14:creationId xmlns:p14="http://schemas.microsoft.com/office/powerpoint/2010/main" val="125337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A2F7B-2504-49DA-820A-141B08D4925C}" type="slidenum">
              <a:rPr lang="nl-NL" altLang="nl-NL"/>
              <a:pPr/>
              <a:t>31</a:t>
            </a:fld>
            <a:endParaRPr lang="nl-NL" altLang="nl-NL"/>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nl-NL" altLang="nl-NL"/>
              <a:t>Hier kun je kiezen voor het invoegen van een tabel, grafiek uit Excel, een illustratie, een afbeelding, diagram of animatie.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28AB77-1244-4BE9-8FF3-9BF355E5DF86}" type="slidenum">
              <a:rPr kumimoji="0" lang="nl-NL" alt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alt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extLst>
      <p:ext uri="{BB962C8B-B14F-4D97-AF65-F5344CB8AC3E}">
        <p14:creationId xmlns:p14="http://schemas.microsoft.com/office/powerpoint/2010/main" val="5675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28AB77-1244-4BE9-8FF3-9BF355E5DF86}" type="slidenum">
              <a:rPr kumimoji="0" lang="nl-NL" alt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extLst>
      <p:ext uri="{BB962C8B-B14F-4D97-AF65-F5344CB8AC3E}">
        <p14:creationId xmlns:p14="http://schemas.microsoft.com/office/powerpoint/2010/main" val="368366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75E1FB-38D9-487C-AFA7-7CCF0DFDB24E}" type="slidenum">
              <a:rPr lang="nl-NL" altLang="nl-NL" smtClean="0"/>
              <a:pPr/>
              <a:t>38</a:t>
            </a:fld>
            <a:endParaRPr lang="nl-NL" altLang="nl-NL"/>
          </a:p>
        </p:txBody>
      </p:sp>
    </p:spTree>
    <p:extLst>
      <p:ext uri="{BB962C8B-B14F-4D97-AF65-F5344CB8AC3E}">
        <p14:creationId xmlns:p14="http://schemas.microsoft.com/office/powerpoint/2010/main" val="340677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28AB77-1244-4BE9-8FF3-9BF355E5DF86}" type="slidenum">
              <a:rPr kumimoji="0" lang="nl-NL" alt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nl-NL" alt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extLst>
      <p:ext uri="{BB962C8B-B14F-4D97-AF65-F5344CB8AC3E}">
        <p14:creationId xmlns:p14="http://schemas.microsoft.com/office/powerpoint/2010/main" val="101996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0EC1B-AB99-4743-B11A-E2972204148C}" type="slidenum">
              <a:rPr lang="nl-NL" altLang="nl-NL"/>
              <a:pPr/>
              <a:t>2</a:t>
            </a:fld>
            <a:endParaRPr lang="nl-NL" altLang="nl-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nl-NL" altLang="nl-NL"/>
              <a:t>Dit is de </a:t>
            </a:r>
            <a:r>
              <a:rPr lang="nl-NL" altLang="nl-NL" b="1"/>
              <a:t>titelpagina</a:t>
            </a:r>
            <a:r>
              <a:rPr lang="nl-NL" altLang="nl-NL"/>
              <a:t> van de presentatie.</a:t>
            </a:r>
          </a:p>
          <a:p>
            <a:r>
              <a:rPr lang="nl-NL" altLang="nl-NL"/>
              <a:t>Typ hier de titel en (eventueel) een ondertitel waarin je ook naam auteur of spreker zet.</a:t>
            </a:r>
          </a:p>
        </p:txBody>
      </p:sp>
    </p:spTree>
    <p:extLst>
      <p:ext uri="{BB962C8B-B14F-4D97-AF65-F5344CB8AC3E}">
        <p14:creationId xmlns:p14="http://schemas.microsoft.com/office/powerpoint/2010/main" val="409783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3</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dirty="0"/>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368030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5</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289651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6</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23353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11</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370568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12</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150822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14</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dirty="0"/>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426714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15</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extLst>
      <p:ext uri="{BB962C8B-B14F-4D97-AF65-F5344CB8AC3E}">
        <p14:creationId xmlns:p14="http://schemas.microsoft.com/office/powerpoint/2010/main" val="3853431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153" name="Picture 9" descr="GUH_ppt_onderbalk_gr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GUH_pp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304800"/>
            <a:ext cx="35369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UH_ppt_bo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5988050" cy="102235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304800"/>
            <a:ext cx="7772400" cy="3295650"/>
          </a:xfrm>
        </p:spPr>
        <p:txBody>
          <a:bodyPr/>
          <a:lstStyle>
            <a:lvl1pPr algn="ctr">
              <a:defRPr sz="5400"/>
            </a:lvl1pPr>
          </a:lstStyle>
          <a:p>
            <a:pPr lvl="0"/>
            <a:r>
              <a:rPr lang="nl-NL" altLang="nl-NL" noProof="0"/>
              <a:t>Klik om de stijl te bewerken</a:t>
            </a:r>
          </a:p>
        </p:txBody>
      </p:sp>
      <p:sp>
        <p:nvSpPr>
          <p:cNvPr id="6147" name="Rectangle 3"/>
          <p:cNvSpPr>
            <a:spLocks noGrp="1" noChangeArrowheads="1"/>
          </p:cNvSpPr>
          <p:nvPr>
            <p:ph type="subTitle" idx="1"/>
          </p:nvPr>
        </p:nvSpPr>
        <p:spPr>
          <a:xfrm>
            <a:off x="685800" y="3600450"/>
            <a:ext cx="7772400" cy="863600"/>
          </a:xfrm>
        </p:spPr>
        <p:txBody>
          <a:bodyPr lIns="0" tIns="0" rIns="0" bIns="0"/>
          <a:lstStyle>
            <a:lvl1pPr marL="0" indent="0" algn="ctr">
              <a:buFontTx/>
              <a:buNone/>
              <a:defRPr/>
            </a:lvl1pPr>
          </a:lstStyle>
          <a:p>
            <a:pPr lvl="0"/>
            <a:r>
              <a:rPr lang="nl-NL" altLang="nl-NL" noProof="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38CBEB55-E5D5-43C1-A41C-F99C17A53ACA}" type="slidenum">
              <a:rPr lang="nl-NL" altLang="nl-NL"/>
              <a:pPr/>
              <a:t>‹nr.›</a:t>
            </a:fld>
            <a:endParaRPr lang="nl-NL" altLang="nl-NL"/>
          </a:p>
        </p:txBody>
      </p:sp>
    </p:spTree>
    <p:extLst>
      <p:ext uri="{BB962C8B-B14F-4D97-AF65-F5344CB8AC3E}">
        <p14:creationId xmlns:p14="http://schemas.microsoft.com/office/powerpoint/2010/main" val="42491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E3CD5BBA-D8A1-4D30-B07F-45B9F4D66FCB}" type="slidenum">
              <a:rPr lang="nl-NL" altLang="nl-NL"/>
              <a:pPr/>
              <a:t>‹nr.›</a:t>
            </a:fld>
            <a:endParaRPr lang="nl-NL" altLang="nl-NL"/>
          </a:p>
        </p:txBody>
      </p:sp>
    </p:spTree>
    <p:extLst>
      <p:ext uri="{BB962C8B-B14F-4D97-AF65-F5344CB8AC3E}">
        <p14:creationId xmlns:p14="http://schemas.microsoft.com/office/powerpoint/2010/main" val="382887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0" y="6510338"/>
            <a:ext cx="1709738" cy="252412"/>
          </a:xfrm>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a:xfrm>
            <a:off x="457200" y="6507163"/>
            <a:ext cx="3749675" cy="254000"/>
          </a:xfrm>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a:xfrm>
            <a:off x="7812088" y="6508750"/>
            <a:ext cx="874712" cy="252413"/>
          </a:xfrm>
        </p:spPr>
        <p:txBody>
          <a:bodyPr/>
          <a:lstStyle>
            <a:lvl1pPr>
              <a:defRPr/>
            </a:lvl1pPr>
          </a:lstStyle>
          <a:p>
            <a:fld id="{FA13371E-5A1D-4D07-9CE8-8EFEC8654C0A}" type="slidenum">
              <a:rPr lang="nl-NL" altLang="nl-NL"/>
              <a:pPr/>
              <a:t>‹nr.›</a:t>
            </a:fld>
            <a:endParaRPr lang="nl-NL" altLang="nl-NL"/>
          </a:p>
        </p:txBody>
      </p:sp>
    </p:spTree>
    <p:extLst>
      <p:ext uri="{BB962C8B-B14F-4D97-AF65-F5344CB8AC3E}">
        <p14:creationId xmlns:p14="http://schemas.microsoft.com/office/powerpoint/2010/main" val="125515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fld id="{8217397F-443E-4A31-B36A-A7E575885DC5}"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BFFA6B76-CFFE-40BB-AA52-42B905619517}" type="slidenum">
              <a:rPr lang="nl-NL" altLang="nl-NL"/>
              <a:pPr/>
              <a:t>‹nr.›</a:t>
            </a:fld>
            <a:endParaRPr lang="nl-NL" altLang="nl-NL"/>
          </a:p>
        </p:txBody>
      </p:sp>
    </p:spTree>
    <p:extLst>
      <p:ext uri="{BB962C8B-B14F-4D97-AF65-F5344CB8AC3E}">
        <p14:creationId xmlns:p14="http://schemas.microsoft.com/office/powerpoint/2010/main" val="160932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4F58CCD1-81E5-4378-87E8-BC9F017CFCD3}"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92E66E8B-CFBA-45D5-8C02-EDEA14C0D91A}" type="slidenum">
              <a:rPr lang="nl-NL" altLang="nl-NL"/>
              <a:pPr/>
              <a:t>‹nr.›</a:t>
            </a:fld>
            <a:endParaRPr lang="nl-NL" altLang="nl-NL"/>
          </a:p>
        </p:txBody>
      </p:sp>
    </p:spTree>
    <p:extLst>
      <p:ext uri="{BB962C8B-B14F-4D97-AF65-F5344CB8AC3E}">
        <p14:creationId xmlns:p14="http://schemas.microsoft.com/office/powerpoint/2010/main" val="122083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D564040D-91D9-48F9-B04E-2206D3637E93}"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F487CE26-880F-4B96-BE5F-F22B6ADFA654}" type="slidenum">
              <a:rPr lang="nl-NL" altLang="nl-NL"/>
              <a:pPr/>
              <a:t>‹nr.›</a:t>
            </a:fld>
            <a:endParaRPr lang="nl-NL" altLang="nl-NL"/>
          </a:p>
        </p:txBody>
      </p:sp>
    </p:spTree>
    <p:extLst>
      <p:ext uri="{BB962C8B-B14F-4D97-AF65-F5344CB8AC3E}">
        <p14:creationId xmlns:p14="http://schemas.microsoft.com/office/powerpoint/2010/main" val="17351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6FEF61F4-2385-435A-8298-EE885A92D982}"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CEB7BC41-CF4D-4A69-9C4A-592AAEE27D2D}" type="slidenum">
              <a:rPr lang="nl-NL" altLang="nl-NL"/>
              <a:pPr/>
              <a:t>‹nr.›</a:t>
            </a:fld>
            <a:endParaRPr lang="nl-NL" altLang="nl-NL"/>
          </a:p>
        </p:txBody>
      </p:sp>
    </p:spTree>
    <p:extLst>
      <p:ext uri="{BB962C8B-B14F-4D97-AF65-F5344CB8AC3E}">
        <p14:creationId xmlns:p14="http://schemas.microsoft.com/office/powerpoint/2010/main" val="4146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1A0D20CB-2401-4BFE-84B3-318D26375683}" type="datetime4">
              <a:rPr lang="nl-NL" altLang="nl-NL"/>
              <a:pPr/>
              <a:t>4 oktober 2023</a:t>
            </a:fld>
            <a:endParaRPr lang="nl-NL" altLang="nl-NL"/>
          </a:p>
        </p:txBody>
      </p:sp>
      <p:sp>
        <p:nvSpPr>
          <p:cNvPr id="8" name="Tijdelijke aanduiding voor voettekst 7"/>
          <p:cNvSpPr>
            <a:spLocks noGrp="1"/>
          </p:cNvSpPr>
          <p:nvPr>
            <p:ph type="ftr" sz="quarter" idx="11"/>
          </p:nvPr>
        </p:nvSpPr>
        <p:spPr/>
        <p:txBody>
          <a:bodyPr/>
          <a:lstStyle>
            <a:lvl1pPr>
              <a:defRPr/>
            </a:lvl1pPr>
          </a:lstStyle>
          <a:p>
            <a:r>
              <a:rPr lang="nl-NL" altLang="nl-NL"/>
              <a:t>presentatie</a:t>
            </a:r>
          </a:p>
        </p:txBody>
      </p:sp>
      <p:sp>
        <p:nvSpPr>
          <p:cNvPr id="9" name="Tijdelijke aanduiding voor dianummer 8"/>
          <p:cNvSpPr>
            <a:spLocks noGrp="1"/>
          </p:cNvSpPr>
          <p:nvPr>
            <p:ph type="sldNum" sz="quarter" idx="12"/>
          </p:nvPr>
        </p:nvSpPr>
        <p:spPr/>
        <p:txBody>
          <a:bodyPr/>
          <a:lstStyle>
            <a:lvl1pPr>
              <a:defRPr/>
            </a:lvl1pPr>
          </a:lstStyle>
          <a:p>
            <a:fld id="{EAD17BEB-50D9-4CE0-A29A-246D5BB24496}" type="slidenum">
              <a:rPr lang="nl-NL" altLang="nl-NL"/>
              <a:pPr/>
              <a:t>‹nr.›</a:t>
            </a:fld>
            <a:endParaRPr lang="nl-NL" altLang="nl-NL"/>
          </a:p>
        </p:txBody>
      </p:sp>
    </p:spTree>
    <p:extLst>
      <p:ext uri="{BB962C8B-B14F-4D97-AF65-F5344CB8AC3E}">
        <p14:creationId xmlns:p14="http://schemas.microsoft.com/office/powerpoint/2010/main" val="7277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5919006D-C1A4-43A0-B314-4432E43C6CD6}" type="datetime4">
              <a:rPr lang="nl-NL" altLang="nl-NL"/>
              <a:pPr/>
              <a:t>4 oktober 2023</a:t>
            </a:fld>
            <a:endParaRPr lang="nl-NL" altLang="nl-NL"/>
          </a:p>
        </p:txBody>
      </p:sp>
      <p:sp>
        <p:nvSpPr>
          <p:cNvPr id="4" name="Tijdelijke aanduiding voor voettekst 3"/>
          <p:cNvSpPr>
            <a:spLocks noGrp="1"/>
          </p:cNvSpPr>
          <p:nvPr>
            <p:ph type="ftr" sz="quarter" idx="11"/>
          </p:nvPr>
        </p:nvSpPr>
        <p:spPr/>
        <p:txBody>
          <a:bodyPr/>
          <a:lstStyle>
            <a:lvl1pPr>
              <a:defRPr/>
            </a:lvl1pPr>
          </a:lstStyle>
          <a:p>
            <a:r>
              <a:rPr lang="nl-NL" altLang="nl-NL"/>
              <a:t>presentatie</a:t>
            </a:r>
          </a:p>
        </p:txBody>
      </p:sp>
      <p:sp>
        <p:nvSpPr>
          <p:cNvPr id="5" name="Tijdelijke aanduiding voor dianummer 4"/>
          <p:cNvSpPr>
            <a:spLocks noGrp="1"/>
          </p:cNvSpPr>
          <p:nvPr>
            <p:ph type="sldNum" sz="quarter" idx="12"/>
          </p:nvPr>
        </p:nvSpPr>
        <p:spPr/>
        <p:txBody>
          <a:bodyPr/>
          <a:lstStyle>
            <a:lvl1pPr>
              <a:defRPr/>
            </a:lvl1pPr>
          </a:lstStyle>
          <a:p>
            <a:fld id="{775AC75C-4657-42BD-96F2-81F24F8A6DD5}" type="slidenum">
              <a:rPr lang="nl-NL" altLang="nl-NL"/>
              <a:pPr/>
              <a:t>‹nr.›</a:t>
            </a:fld>
            <a:endParaRPr lang="nl-NL" altLang="nl-NL"/>
          </a:p>
        </p:txBody>
      </p:sp>
    </p:spTree>
    <p:extLst>
      <p:ext uri="{BB962C8B-B14F-4D97-AF65-F5344CB8AC3E}">
        <p14:creationId xmlns:p14="http://schemas.microsoft.com/office/powerpoint/2010/main" val="193043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11985379-8EC6-4AA8-8074-DE9BEFE89424}" type="datetime4">
              <a:rPr lang="nl-NL" altLang="nl-NL"/>
              <a:pPr/>
              <a:t>4 oktober 2023</a:t>
            </a:fld>
            <a:endParaRPr lang="nl-NL" altLang="nl-NL"/>
          </a:p>
        </p:txBody>
      </p:sp>
      <p:sp>
        <p:nvSpPr>
          <p:cNvPr id="3" name="Tijdelijke aanduiding voor voettekst 2"/>
          <p:cNvSpPr>
            <a:spLocks noGrp="1"/>
          </p:cNvSpPr>
          <p:nvPr>
            <p:ph type="ftr" sz="quarter" idx="11"/>
          </p:nvPr>
        </p:nvSpPr>
        <p:spPr/>
        <p:txBody>
          <a:bodyPr/>
          <a:lstStyle>
            <a:lvl1pPr>
              <a:defRPr/>
            </a:lvl1pPr>
          </a:lstStyle>
          <a:p>
            <a:r>
              <a:rPr lang="nl-NL" altLang="nl-NL"/>
              <a:t>presentatie</a:t>
            </a:r>
          </a:p>
        </p:txBody>
      </p:sp>
      <p:sp>
        <p:nvSpPr>
          <p:cNvPr id="4" name="Tijdelijke aanduiding voor dianummer 3"/>
          <p:cNvSpPr>
            <a:spLocks noGrp="1"/>
          </p:cNvSpPr>
          <p:nvPr>
            <p:ph type="sldNum" sz="quarter" idx="12"/>
          </p:nvPr>
        </p:nvSpPr>
        <p:spPr/>
        <p:txBody>
          <a:bodyPr/>
          <a:lstStyle>
            <a:lvl1pPr>
              <a:defRPr/>
            </a:lvl1pPr>
          </a:lstStyle>
          <a:p>
            <a:fld id="{DC4A53C8-77A5-46C1-BCCA-540EEFAFC550}" type="slidenum">
              <a:rPr lang="nl-NL" altLang="nl-NL"/>
              <a:pPr/>
              <a:t>‹nr.›</a:t>
            </a:fld>
            <a:endParaRPr lang="nl-NL" altLang="nl-NL"/>
          </a:p>
        </p:txBody>
      </p:sp>
    </p:spTree>
    <p:extLst>
      <p:ext uri="{BB962C8B-B14F-4D97-AF65-F5344CB8AC3E}">
        <p14:creationId xmlns:p14="http://schemas.microsoft.com/office/powerpoint/2010/main" val="317852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dirty="0"/>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F80B133D-5314-4F68-945D-285C3FA41B7B}" type="slidenum">
              <a:rPr lang="nl-NL" altLang="nl-NL"/>
              <a:pPr/>
              <a:t>‹nr.›</a:t>
            </a:fld>
            <a:endParaRPr lang="nl-NL" altLang="nl-NL"/>
          </a:p>
        </p:txBody>
      </p:sp>
    </p:spTree>
    <p:extLst>
      <p:ext uri="{BB962C8B-B14F-4D97-AF65-F5344CB8AC3E}">
        <p14:creationId xmlns:p14="http://schemas.microsoft.com/office/powerpoint/2010/main" val="395817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C239C1BE-09C9-464C-AA60-7840978843E4}"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96C1739-351B-4EE0-A05A-7E1621683E1A}" type="slidenum">
              <a:rPr lang="nl-NL" altLang="nl-NL"/>
              <a:pPr/>
              <a:t>‹nr.›</a:t>
            </a:fld>
            <a:endParaRPr lang="nl-NL" altLang="nl-NL"/>
          </a:p>
        </p:txBody>
      </p:sp>
    </p:spTree>
    <p:extLst>
      <p:ext uri="{BB962C8B-B14F-4D97-AF65-F5344CB8AC3E}">
        <p14:creationId xmlns:p14="http://schemas.microsoft.com/office/powerpoint/2010/main" val="403777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F85F2855-89AC-4FCA-A25C-697B7C4DF337}"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2241352B-18AB-4F8F-92B1-F09FBFC3D6FA}" type="slidenum">
              <a:rPr lang="nl-NL" altLang="nl-NL"/>
              <a:pPr/>
              <a:t>‹nr.›</a:t>
            </a:fld>
            <a:endParaRPr lang="nl-NL" altLang="nl-NL"/>
          </a:p>
        </p:txBody>
      </p:sp>
    </p:spTree>
    <p:extLst>
      <p:ext uri="{BB962C8B-B14F-4D97-AF65-F5344CB8AC3E}">
        <p14:creationId xmlns:p14="http://schemas.microsoft.com/office/powerpoint/2010/main" val="35458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13E5B4EE-363D-4F31-9D55-2BF69B1F6CA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29297330-2093-4C91-BFF0-19829EAFDD34}" type="slidenum">
              <a:rPr lang="nl-NL" altLang="nl-NL"/>
              <a:pPr/>
              <a:t>‹nr.›</a:t>
            </a:fld>
            <a:endParaRPr lang="nl-NL" altLang="nl-NL"/>
          </a:p>
        </p:txBody>
      </p:sp>
    </p:spTree>
    <p:extLst>
      <p:ext uri="{BB962C8B-B14F-4D97-AF65-F5344CB8AC3E}">
        <p14:creationId xmlns:p14="http://schemas.microsoft.com/office/powerpoint/2010/main" val="260363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2F4CF177-5331-46A0-AC73-F4E66B6C95B3}"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985C6C5C-FE0E-43B8-B8BE-269DFBEBFC9A}" type="slidenum">
              <a:rPr lang="nl-NL" altLang="nl-NL"/>
              <a:pPr/>
              <a:t>‹nr.›</a:t>
            </a:fld>
            <a:endParaRPr lang="nl-NL" altLang="nl-NL"/>
          </a:p>
        </p:txBody>
      </p:sp>
    </p:spTree>
    <p:extLst>
      <p:ext uri="{BB962C8B-B14F-4D97-AF65-F5344CB8AC3E}">
        <p14:creationId xmlns:p14="http://schemas.microsoft.com/office/powerpoint/2010/main" val="4094678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2624830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6870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470985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308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308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9564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99743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75711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A67161E8-5924-4FD4-8CCB-F376D9FC46B1}" type="slidenum">
              <a:rPr lang="nl-NL" altLang="nl-NL"/>
              <a:pPr/>
              <a:t>‹nr.›</a:t>
            </a:fld>
            <a:endParaRPr lang="nl-NL" altLang="nl-NL"/>
          </a:p>
        </p:txBody>
      </p:sp>
    </p:spTree>
    <p:extLst>
      <p:ext uri="{BB962C8B-B14F-4D97-AF65-F5344CB8AC3E}">
        <p14:creationId xmlns:p14="http://schemas.microsoft.com/office/powerpoint/2010/main" val="2432113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37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2183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0641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85917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4414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4414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55994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153" name="Picture 9" descr="GUH_ppt_onderbalk_gr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6" y="6510340"/>
            <a:ext cx="8734425" cy="2508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GUH_pp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4" y="304802"/>
            <a:ext cx="35369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UH_ppt_bo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19200"/>
            <a:ext cx="5988050" cy="102235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304800"/>
            <a:ext cx="7772400" cy="3295650"/>
          </a:xfrm>
        </p:spPr>
        <p:txBody>
          <a:bodyPr/>
          <a:lstStyle>
            <a:lvl1pPr algn="ctr">
              <a:defRPr sz="4050"/>
            </a:lvl1pPr>
          </a:lstStyle>
          <a:p>
            <a:pPr lvl="0"/>
            <a:r>
              <a:rPr lang="nl-NL" altLang="nl-NL" noProof="0"/>
              <a:t>Klik om de stijl te bewerken</a:t>
            </a:r>
          </a:p>
        </p:txBody>
      </p:sp>
      <p:sp>
        <p:nvSpPr>
          <p:cNvPr id="6147" name="Rectangle 3"/>
          <p:cNvSpPr>
            <a:spLocks noGrp="1" noChangeArrowheads="1"/>
          </p:cNvSpPr>
          <p:nvPr>
            <p:ph type="subTitle" idx="1"/>
          </p:nvPr>
        </p:nvSpPr>
        <p:spPr>
          <a:xfrm>
            <a:off x="685800" y="3600450"/>
            <a:ext cx="7772400" cy="863600"/>
          </a:xfrm>
        </p:spPr>
        <p:txBody>
          <a:bodyPr lIns="0" tIns="0" rIns="0" bIns="0"/>
          <a:lstStyle>
            <a:lvl1pPr marL="0" indent="0" algn="ctr">
              <a:buFontTx/>
              <a:buNone/>
              <a:defRPr/>
            </a:lvl1pPr>
          </a:lstStyle>
          <a:p>
            <a:pPr lvl="0"/>
            <a:r>
              <a:rPr lang="nl-NL" altLang="nl-NL" noProof="0"/>
              <a:t>Klik om de ondertitelstijl van het model te bewerken</a:t>
            </a:r>
          </a:p>
        </p:txBody>
      </p:sp>
    </p:spTree>
    <p:extLst>
      <p:ext uri="{BB962C8B-B14F-4D97-AF65-F5344CB8AC3E}">
        <p14:creationId xmlns:p14="http://schemas.microsoft.com/office/powerpoint/2010/main" val="4267983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dirty="0"/>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F80B133D-5314-4F68-945D-285C3FA41B7B}" type="slidenum">
              <a:rPr lang="nl-NL" altLang="nl-NL"/>
              <a:pPr/>
              <a:t>‹nr.›</a:t>
            </a:fld>
            <a:endParaRPr lang="nl-NL" altLang="nl-NL"/>
          </a:p>
        </p:txBody>
      </p:sp>
    </p:spTree>
    <p:extLst>
      <p:ext uri="{BB962C8B-B14F-4D97-AF65-F5344CB8AC3E}">
        <p14:creationId xmlns:p14="http://schemas.microsoft.com/office/powerpoint/2010/main" val="808900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A67161E8-5924-4FD4-8CCB-F376D9FC46B1}" type="slidenum">
              <a:rPr lang="nl-NL" altLang="nl-NL"/>
              <a:pPr/>
              <a:t>‹nr.›</a:t>
            </a:fld>
            <a:endParaRPr lang="nl-NL" altLang="nl-NL"/>
          </a:p>
        </p:txBody>
      </p:sp>
    </p:spTree>
    <p:extLst>
      <p:ext uri="{BB962C8B-B14F-4D97-AF65-F5344CB8AC3E}">
        <p14:creationId xmlns:p14="http://schemas.microsoft.com/office/powerpoint/2010/main" val="2126358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B0C988E1-E8E9-4696-A469-96A6131F73D8}" type="slidenum">
              <a:rPr lang="nl-NL" altLang="nl-NL"/>
              <a:pPr/>
              <a:t>‹nr.›</a:t>
            </a:fld>
            <a:endParaRPr lang="nl-NL" altLang="nl-NL"/>
          </a:p>
        </p:txBody>
      </p:sp>
    </p:spTree>
    <p:extLst>
      <p:ext uri="{BB962C8B-B14F-4D97-AF65-F5344CB8AC3E}">
        <p14:creationId xmlns:p14="http://schemas.microsoft.com/office/powerpoint/2010/main" val="4037710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8" name="Tijdelijke aanduiding voor voettekst 7"/>
          <p:cNvSpPr>
            <a:spLocks noGrp="1"/>
          </p:cNvSpPr>
          <p:nvPr>
            <p:ph type="ftr" sz="quarter" idx="11"/>
          </p:nvPr>
        </p:nvSpPr>
        <p:spPr/>
        <p:txBody>
          <a:bodyPr/>
          <a:lstStyle>
            <a:lvl1pPr>
              <a:defRPr/>
            </a:lvl1pPr>
          </a:lstStyle>
          <a:p>
            <a:r>
              <a:rPr lang="nl-NL" altLang="nl-NL"/>
              <a:t>presentatie</a:t>
            </a:r>
          </a:p>
        </p:txBody>
      </p:sp>
      <p:sp>
        <p:nvSpPr>
          <p:cNvPr id="9" name="Tijdelijke aanduiding voor dianummer 8"/>
          <p:cNvSpPr>
            <a:spLocks noGrp="1"/>
          </p:cNvSpPr>
          <p:nvPr>
            <p:ph type="sldNum" sz="quarter" idx="12"/>
          </p:nvPr>
        </p:nvSpPr>
        <p:spPr/>
        <p:txBody>
          <a:bodyPr/>
          <a:lstStyle>
            <a:lvl1pPr>
              <a:defRPr/>
            </a:lvl1pPr>
          </a:lstStyle>
          <a:p>
            <a:fld id="{1DB48C7E-D8A9-455D-B2A6-03DF38283395}" type="slidenum">
              <a:rPr lang="nl-NL" altLang="nl-NL"/>
              <a:pPr/>
              <a:t>‹nr.›</a:t>
            </a:fld>
            <a:endParaRPr lang="nl-NL" altLang="nl-NL"/>
          </a:p>
        </p:txBody>
      </p:sp>
    </p:spTree>
    <p:extLst>
      <p:ext uri="{BB962C8B-B14F-4D97-AF65-F5344CB8AC3E}">
        <p14:creationId xmlns:p14="http://schemas.microsoft.com/office/powerpoint/2010/main" val="410221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B0C988E1-E8E9-4696-A469-96A6131F73D8}" type="slidenum">
              <a:rPr lang="nl-NL" altLang="nl-NL"/>
              <a:pPr/>
              <a:t>‹nr.›</a:t>
            </a:fld>
            <a:endParaRPr lang="nl-NL" altLang="nl-NL"/>
          </a:p>
        </p:txBody>
      </p:sp>
    </p:spTree>
    <p:extLst>
      <p:ext uri="{BB962C8B-B14F-4D97-AF65-F5344CB8AC3E}">
        <p14:creationId xmlns:p14="http://schemas.microsoft.com/office/powerpoint/2010/main" val="223331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4" name="Tijdelijke aanduiding voor voettekst 3"/>
          <p:cNvSpPr>
            <a:spLocks noGrp="1"/>
          </p:cNvSpPr>
          <p:nvPr>
            <p:ph type="ftr" sz="quarter" idx="11"/>
          </p:nvPr>
        </p:nvSpPr>
        <p:spPr/>
        <p:txBody>
          <a:bodyPr/>
          <a:lstStyle>
            <a:lvl1pPr>
              <a:defRPr/>
            </a:lvl1pPr>
          </a:lstStyle>
          <a:p>
            <a:r>
              <a:rPr lang="nl-NL" altLang="nl-NL"/>
              <a:t>presentatie</a:t>
            </a:r>
          </a:p>
        </p:txBody>
      </p:sp>
      <p:sp>
        <p:nvSpPr>
          <p:cNvPr id="5" name="Tijdelijke aanduiding voor dianummer 4"/>
          <p:cNvSpPr>
            <a:spLocks noGrp="1"/>
          </p:cNvSpPr>
          <p:nvPr>
            <p:ph type="sldNum" sz="quarter" idx="12"/>
          </p:nvPr>
        </p:nvSpPr>
        <p:spPr/>
        <p:txBody>
          <a:bodyPr/>
          <a:lstStyle>
            <a:lvl1pPr>
              <a:defRPr/>
            </a:lvl1pPr>
          </a:lstStyle>
          <a:p>
            <a:fld id="{B6FB6E53-CCED-4F54-8BF7-4C5BDE8D214A}" type="slidenum">
              <a:rPr lang="nl-NL" altLang="nl-NL"/>
              <a:pPr/>
              <a:t>‹nr.›</a:t>
            </a:fld>
            <a:endParaRPr lang="nl-NL" altLang="nl-NL"/>
          </a:p>
        </p:txBody>
      </p:sp>
    </p:spTree>
    <p:extLst>
      <p:ext uri="{BB962C8B-B14F-4D97-AF65-F5344CB8AC3E}">
        <p14:creationId xmlns:p14="http://schemas.microsoft.com/office/powerpoint/2010/main" val="989097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3" name="Tijdelijke aanduiding voor voettekst 2"/>
          <p:cNvSpPr>
            <a:spLocks noGrp="1"/>
          </p:cNvSpPr>
          <p:nvPr>
            <p:ph type="ftr" sz="quarter" idx="11"/>
          </p:nvPr>
        </p:nvSpPr>
        <p:spPr/>
        <p:txBody>
          <a:bodyPr/>
          <a:lstStyle>
            <a:lvl1pPr>
              <a:defRPr/>
            </a:lvl1pPr>
          </a:lstStyle>
          <a:p>
            <a:r>
              <a:rPr lang="nl-NL" altLang="nl-NL"/>
              <a:t>presentatie</a:t>
            </a:r>
          </a:p>
        </p:txBody>
      </p:sp>
      <p:sp>
        <p:nvSpPr>
          <p:cNvPr id="4" name="Tijdelijke aanduiding voor dianummer 3"/>
          <p:cNvSpPr>
            <a:spLocks noGrp="1"/>
          </p:cNvSpPr>
          <p:nvPr>
            <p:ph type="sldNum" sz="quarter" idx="12"/>
          </p:nvPr>
        </p:nvSpPr>
        <p:spPr/>
        <p:txBody>
          <a:bodyPr/>
          <a:lstStyle>
            <a:lvl1pPr>
              <a:defRPr/>
            </a:lvl1pPr>
          </a:lstStyle>
          <a:p>
            <a:fld id="{F6ECF983-E592-4D3C-8FC2-18974001FCAA}" type="slidenum">
              <a:rPr lang="nl-NL" altLang="nl-NL"/>
              <a:pPr/>
              <a:t>‹nr.›</a:t>
            </a:fld>
            <a:endParaRPr lang="nl-NL" altLang="nl-NL"/>
          </a:p>
        </p:txBody>
      </p:sp>
    </p:spTree>
    <p:extLst>
      <p:ext uri="{BB962C8B-B14F-4D97-AF65-F5344CB8AC3E}">
        <p14:creationId xmlns:p14="http://schemas.microsoft.com/office/powerpoint/2010/main" val="1942361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3F51F84-79BE-4892-AE95-B59B165BD46D}" type="slidenum">
              <a:rPr lang="nl-NL" altLang="nl-NL"/>
              <a:pPr/>
              <a:t>‹nr.›</a:t>
            </a:fld>
            <a:endParaRPr lang="nl-NL" altLang="nl-NL"/>
          </a:p>
        </p:txBody>
      </p:sp>
    </p:spTree>
    <p:extLst>
      <p:ext uri="{BB962C8B-B14F-4D97-AF65-F5344CB8AC3E}">
        <p14:creationId xmlns:p14="http://schemas.microsoft.com/office/powerpoint/2010/main" val="1043242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DC6D8C0-5DE4-4B9E-A5B8-4B1DD929F71D}" type="slidenum">
              <a:rPr lang="nl-NL" altLang="nl-NL"/>
              <a:pPr/>
              <a:t>‹nr.›</a:t>
            </a:fld>
            <a:endParaRPr lang="nl-NL" altLang="nl-NL"/>
          </a:p>
        </p:txBody>
      </p:sp>
    </p:spTree>
    <p:extLst>
      <p:ext uri="{BB962C8B-B14F-4D97-AF65-F5344CB8AC3E}">
        <p14:creationId xmlns:p14="http://schemas.microsoft.com/office/powerpoint/2010/main" val="1133904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38CBEB55-E5D5-43C1-A41C-F99C17A53ACA}" type="slidenum">
              <a:rPr lang="nl-NL" altLang="nl-NL"/>
              <a:pPr/>
              <a:t>‹nr.›</a:t>
            </a:fld>
            <a:endParaRPr lang="nl-NL" altLang="nl-NL"/>
          </a:p>
        </p:txBody>
      </p:sp>
    </p:spTree>
    <p:extLst>
      <p:ext uri="{BB962C8B-B14F-4D97-AF65-F5344CB8AC3E}">
        <p14:creationId xmlns:p14="http://schemas.microsoft.com/office/powerpoint/2010/main" val="502995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E3CD5BBA-D8A1-4D30-B07F-45B9F4D66FCB}" type="slidenum">
              <a:rPr lang="nl-NL" altLang="nl-NL"/>
              <a:pPr/>
              <a:t>‹nr.›</a:t>
            </a:fld>
            <a:endParaRPr lang="nl-NL" altLang="nl-NL"/>
          </a:p>
        </p:txBody>
      </p:sp>
    </p:spTree>
    <p:extLst>
      <p:ext uri="{BB962C8B-B14F-4D97-AF65-F5344CB8AC3E}">
        <p14:creationId xmlns:p14="http://schemas.microsoft.com/office/powerpoint/2010/main" val="2642182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2"/>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1" y="6510338"/>
            <a:ext cx="1709738" cy="252412"/>
          </a:xfrm>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a:xfrm>
            <a:off x="457201" y="6507163"/>
            <a:ext cx="3749675" cy="254000"/>
          </a:xfrm>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a:xfrm>
            <a:off x="7812088" y="6508752"/>
            <a:ext cx="874712" cy="252413"/>
          </a:xfrm>
        </p:spPr>
        <p:txBody>
          <a:bodyPr/>
          <a:lstStyle>
            <a:lvl1pPr>
              <a:defRPr/>
            </a:lvl1pPr>
          </a:lstStyle>
          <a:p>
            <a:fld id="{FA13371E-5A1D-4D07-9CE8-8EFEC8654C0A}" type="slidenum">
              <a:rPr lang="nl-NL" altLang="nl-NL"/>
              <a:pPr/>
              <a:t>‹nr.›</a:t>
            </a:fld>
            <a:endParaRPr lang="nl-NL" altLang="nl-NL"/>
          </a:p>
        </p:txBody>
      </p:sp>
    </p:spTree>
    <p:extLst>
      <p:ext uri="{BB962C8B-B14F-4D97-AF65-F5344CB8AC3E}">
        <p14:creationId xmlns:p14="http://schemas.microsoft.com/office/powerpoint/2010/main" val="40296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8" name="Tijdelijke aanduiding voor voettekst 7"/>
          <p:cNvSpPr>
            <a:spLocks noGrp="1"/>
          </p:cNvSpPr>
          <p:nvPr>
            <p:ph type="ftr" sz="quarter" idx="11"/>
          </p:nvPr>
        </p:nvSpPr>
        <p:spPr/>
        <p:txBody>
          <a:bodyPr/>
          <a:lstStyle>
            <a:lvl1pPr>
              <a:defRPr/>
            </a:lvl1pPr>
          </a:lstStyle>
          <a:p>
            <a:r>
              <a:rPr lang="nl-NL" altLang="nl-NL"/>
              <a:t>presentatie</a:t>
            </a:r>
          </a:p>
        </p:txBody>
      </p:sp>
      <p:sp>
        <p:nvSpPr>
          <p:cNvPr id="9" name="Tijdelijke aanduiding voor dianummer 8"/>
          <p:cNvSpPr>
            <a:spLocks noGrp="1"/>
          </p:cNvSpPr>
          <p:nvPr>
            <p:ph type="sldNum" sz="quarter" idx="12"/>
          </p:nvPr>
        </p:nvSpPr>
        <p:spPr/>
        <p:txBody>
          <a:bodyPr/>
          <a:lstStyle>
            <a:lvl1pPr>
              <a:defRPr/>
            </a:lvl1pPr>
          </a:lstStyle>
          <a:p>
            <a:fld id="{1DB48C7E-D8A9-455D-B2A6-03DF38283395}" type="slidenum">
              <a:rPr lang="nl-NL" altLang="nl-NL"/>
              <a:pPr/>
              <a:t>‹nr.›</a:t>
            </a:fld>
            <a:endParaRPr lang="nl-NL" altLang="nl-NL"/>
          </a:p>
        </p:txBody>
      </p:sp>
    </p:spTree>
    <p:extLst>
      <p:ext uri="{BB962C8B-B14F-4D97-AF65-F5344CB8AC3E}">
        <p14:creationId xmlns:p14="http://schemas.microsoft.com/office/powerpoint/2010/main" val="113150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4" name="Tijdelijke aanduiding voor voettekst 3"/>
          <p:cNvSpPr>
            <a:spLocks noGrp="1"/>
          </p:cNvSpPr>
          <p:nvPr>
            <p:ph type="ftr" sz="quarter" idx="11"/>
          </p:nvPr>
        </p:nvSpPr>
        <p:spPr/>
        <p:txBody>
          <a:bodyPr/>
          <a:lstStyle>
            <a:lvl1pPr>
              <a:defRPr/>
            </a:lvl1pPr>
          </a:lstStyle>
          <a:p>
            <a:r>
              <a:rPr lang="nl-NL" altLang="nl-NL"/>
              <a:t>presentatie</a:t>
            </a:r>
          </a:p>
        </p:txBody>
      </p:sp>
      <p:sp>
        <p:nvSpPr>
          <p:cNvPr id="5" name="Tijdelijke aanduiding voor dianummer 4"/>
          <p:cNvSpPr>
            <a:spLocks noGrp="1"/>
          </p:cNvSpPr>
          <p:nvPr>
            <p:ph type="sldNum" sz="quarter" idx="12"/>
          </p:nvPr>
        </p:nvSpPr>
        <p:spPr/>
        <p:txBody>
          <a:bodyPr/>
          <a:lstStyle>
            <a:lvl1pPr>
              <a:defRPr/>
            </a:lvl1pPr>
          </a:lstStyle>
          <a:p>
            <a:fld id="{B6FB6E53-CCED-4F54-8BF7-4C5BDE8D214A}" type="slidenum">
              <a:rPr lang="nl-NL" altLang="nl-NL"/>
              <a:pPr/>
              <a:t>‹nr.›</a:t>
            </a:fld>
            <a:endParaRPr lang="nl-NL" altLang="nl-NL"/>
          </a:p>
        </p:txBody>
      </p:sp>
    </p:spTree>
    <p:extLst>
      <p:ext uri="{BB962C8B-B14F-4D97-AF65-F5344CB8AC3E}">
        <p14:creationId xmlns:p14="http://schemas.microsoft.com/office/powerpoint/2010/main" val="186087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3" name="Tijdelijke aanduiding voor voettekst 2"/>
          <p:cNvSpPr>
            <a:spLocks noGrp="1"/>
          </p:cNvSpPr>
          <p:nvPr>
            <p:ph type="ftr" sz="quarter" idx="11"/>
          </p:nvPr>
        </p:nvSpPr>
        <p:spPr/>
        <p:txBody>
          <a:bodyPr/>
          <a:lstStyle>
            <a:lvl1pPr>
              <a:defRPr/>
            </a:lvl1pPr>
          </a:lstStyle>
          <a:p>
            <a:r>
              <a:rPr lang="nl-NL" altLang="nl-NL"/>
              <a:t>presentatie</a:t>
            </a:r>
          </a:p>
        </p:txBody>
      </p:sp>
      <p:sp>
        <p:nvSpPr>
          <p:cNvPr id="4" name="Tijdelijke aanduiding voor dianummer 3"/>
          <p:cNvSpPr>
            <a:spLocks noGrp="1"/>
          </p:cNvSpPr>
          <p:nvPr>
            <p:ph type="sldNum" sz="quarter" idx="12"/>
          </p:nvPr>
        </p:nvSpPr>
        <p:spPr/>
        <p:txBody>
          <a:bodyPr/>
          <a:lstStyle>
            <a:lvl1pPr>
              <a:defRPr/>
            </a:lvl1pPr>
          </a:lstStyle>
          <a:p>
            <a:fld id="{F6ECF983-E592-4D3C-8FC2-18974001FCAA}" type="slidenum">
              <a:rPr lang="nl-NL" altLang="nl-NL"/>
              <a:pPr/>
              <a:t>‹nr.›</a:t>
            </a:fld>
            <a:endParaRPr lang="nl-NL" altLang="nl-NL"/>
          </a:p>
        </p:txBody>
      </p:sp>
    </p:spTree>
    <p:extLst>
      <p:ext uri="{BB962C8B-B14F-4D97-AF65-F5344CB8AC3E}">
        <p14:creationId xmlns:p14="http://schemas.microsoft.com/office/powerpoint/2010/main" val="209395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3F51F84-79BE-4892-AE95-B59B165BD46D}" type="slidenum">
              <a:rPr lang="nl-NL" altLang="nl-NL"/>
              <a:pPr/>
              <a:t>‹nr.›</a:t>
            </a:fld>
            <a:endParaRPr lang="nl-NL" altLang="nl-NL"/>
          </a:p>
        </p:txBody>
      </p:sp>
    </p:spTree>
    <p:extLst>
      <p:ext uri="{BB962C8B-B14F-4D97-AF65-F5344CB8AC3E}">
        <p14:creationId xmlns:p14="http://schemas.microsoft.com/office/powerpoint/2010/main" val="71196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DC6D8C0-5DE4-4B9E-A5B8-4B1DD929F71D}" type="slidenum">
              <a:rPr lang="nl-NL" altLang="nl-NL"/>
              <a:pPr/>
              <a:t>‹nr.›</a:t>
            </a:fld>
            <a:endParaRPr lang="nl-NL" altLang="nl-NL"/>
          </a:p>
        </p:txBody>
      </p:sp>
    </p:spTree>
    <p:extLst>
      <p:ext uri="{BB962C8B-B14F-4D97-AF65-F5344CB8AC3E}">
        <p14:creationId xmlns:p14="http://schemas.microsoft.com/office/powerpoint/2010/main" val="393757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GUH_ppt_onderbalk_gro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NL"/>
              <a:t>Klik om het opmaakprofiel te bewerken</a:t>
            </a:r>
          </a:p>
        </p:txBody>
      </p:sp>
      <p:sp>
        <p:nvSpPr>
          <p:cNvPr id="1028" name="Rectangle 4"/>
          <p:cNvSpPr>
            <a:spLocks noGrp="1" noChangeArrowheads="1"/>
          </p:cNvSpPr>
          <p:nvPr>
            <p:ph type="dt" sz="half" idx="2"/>
          </p:nvPr>
        </p:nvSpPr>
        <p:spPr bwMode="auto">
          <a:xfrm>
            <a:off x="4572000" y="6510338"/>
            <a:ext cx="17097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solidFill>
                  <a:schemeClr val="bg1"/>
                </a:solidFill>
                <a:latin typeface="+mn-lt"/>
              </a:defRPr>
            </a:lvl1pPr>
          </a:lstStyle>
          <a:p>
            <a:fld id="{7D16DA2D-90B7-4EB1-BC55-A2CE844ABBB6}" type="datetime4">
              <a:rPr lang="nl-NL" altLang="nl-NL"/>
              <a:pPr/>
              <a:t>4 oktober 2023</a:t>
            </a:fld>
            <a:endParaRPr lang="nl-NL" altLang="nl-NL"/>
          </a:p>
        </p:txBody>
      </p:sp>
      <p:sp>
        <p:nvSpPr>
          <p:cNvPr id="1029" name="Rectangle 5"/>
          <p:cNvSpPr>
            <a:spLocks noGrp="1" noChangeArrowheads="1"/>
          </p:cNvSpPr>
          <p:nvPr>
            <p:ph type="ftr" sz="quarter" idx="3"/>
          </p:nvPr>
        </p:nvSpPr>
        <p:spPr bwMode="auto">
          <a:xfrm>
            <a:off x="457200" y="6507163"/>
            <a:ext cx="37496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solidFill>
                  <a:schemeClr val="bg1"/>
                </a:solidFill>
                <a:latin typeface="+mn-lt"/>
              </a:defRPr>
            </a:lvl1pPr>
          </a:lstStyle>
          <a:p>
            <a:r>
              <a:rPr lang="nl-NL" altLang="nl-NL"/>
              <a:t>presentatie</a:t>
            </a:r>
          </a:p>
        </p:txBody>
      </p:sp>
      <p:sp>
        <p:nvSpPr>
          <p:cNvPr id="1030" name="Rectangle 6"/>
          <p:cNvSpPr>
            <a:spLocks noGrp="1" noChangeArrowheads="1"/>
          </p:cNvSpPr>
          <p:nvPr>
            <p:ph type="sldNum" sz="quarter" idx="4"/>
          </p:nvPr>
        </p:nvSpPr>
        <p:spPr bwMode="auto">
          <a:xfrm>
            <a:off x="7812088" y="6508750"/>
            <a:ext cx="8747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solidFill>
                  <a:schemeClr val="bg1"/>
                </a:solidFill>
                <a:latin typeface="+mn-lt"/>
              </a:defRPr>
            </a:lvl1pPr>
          </a:lstStyle>
          <a:p>
            <a:fld id="{7C37C259-9509-478A-83A1-7C579DD1E657}" type="slidenum">
              <a:rPr lang="nl-NL" altLang="nl-NL"/>
              <a:pPr/>
              <a:t>‹nr.›</a:t>
            </a:fld>
            <a:endParaRPr lang="nl-NL" altLang="nl-NL"/>
          </a:p>
        </p:txBody>
      </p:sp>
      <p:sp>
        <p:nvSpPr>
          <p:cNvPr id="1035" name="Rectangle 1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hdr="0"/>
  <p:txStyles>
    <p:titleStyle>
      <a:lvl1pPr algn="l" rtl="0" eaLnBrk="1" fontAlgn="base" hangingPunct="1">
        <a:spcBef>
          <a:spcPct val="0"/>
        </a:spcBef>
        <a:spcAft>
          <a:spcPct val="0"/>
        </a:spcAft>
        <a:defRPr sz="4000">
          <a:solidFill>
            <a:srgbClr val="33CC00"/>
          </a:solidFill>
          <a:latin typeface="+mj-lt"/>
          <a:ea typeface="+mj-ea"/>
          <a:cs typeface="+mj-cs"/>
        </a:defRPr>
      </a:lvl1pPr>
      <a:lvl2pPr algn="l" rtl="0" eaLnBrk="1" fontAlgn="base" hangingPunct="1">
        <a:spcBef>
          <a:spcPct val="0"/>
        </a:spcBef>
        <a:spcAft>
          <a:spcPct val="0"/>
        </a:spcAft>
        <a:defRPr sz="4000">
          <a:solidFill>
            <a:srgbClr val="33CC00"/>
          </a:solidFill>
          <a:latin typeface="Verdana" pitchFamily="34" charset="0"/>
        </a:defRPr>
      </a:lvl2pPr>
      <a:lvl3pPr algn="l" rtl="0" eaLnBrk="1" fontAlgn="base" hangingPunct="1">
        <a:spcBef>
          <a:spcPct val="0"/>
        </a:spcBef>
        <a:spcAft>
          <a:spcPct val="0"/>
        </a:spcAft>
        <a:defRPr sz="4000">
          <a:solidFill>
            <a:srgbClr val="33CC00"/>
          </a:solidFill>
          <a:latin typeface="Verdana" pitchFamily="34" charset="0"/>
        </a:defRPr>
      </a:lvl3pPr>
      <a:lvl4pPr algn="l" rtl="0" eaLnBrk="1" fontAlgn="base" hangingPunct="1">
        <a:spcBef>
          <a:spcPct val="0"/>
        </a:spcBef>
        <a:spcAft>
          <a:spcPct val="0"/>
        </a:spcAft>
        <a:defRPr sz="4000">
          <a:solidFill>
            <a:srgbClr val="33CC00"/>
          </a:solidFill>
          <a:latin typeface="Verdana" pitchFamily="34" charset="0"/>
        </a:defRPr>
      </a:lvl4pPr>
      <a:lvl5pPr algn="l" rtl="0" eaLnBrk="1" fontAlgn="base" hangingPunct="1">
        <a:spcBef>
          <a:spcPct val="0"/>
        </a:spcBef>
        <a:spcAft>
          <a:spcPct val="0"/>
        </a:spcAft>
        <a:defRPr sz="4000">
          <a:solidFill>
            <a:srgbClr val="33CC00"/>
          </a:solidFill>
          <a:latin typeface="Verdana" pitchFamily="34" charset="0"/>
        </a:defRPr>
      </a:lvl5pPr>
      <a:lvl6pPr marL="457200" algn="l" rtl="0" eaLnBrk="1" fontAlgn="base" hangingPunct="1">
        <a:spcBef>
          <a:spcPct val="0"/>
        </a:spcBef>
        <a:spcAft>
          <a:spcPct val="0"/>
        </a:spcAft>
        <a:defRPr sz="4000">
          <a:solidFill>
            <a:srgbClr val="33CC00"/>
          </a:solidFill>
          <a:latin typeface="Verdana" pitchFamily="34" charset="0"/>
        </a:defRPr>
      </a:lvl6pPr>
      <a:lvl7pPr marL="914400" algn="l" rtl="0" eaLnBrk="1" fontAlgn="base" hangingPunct="1">
        <a:spcBef>
          <a:spcPct val="0"/>
        </a:spcBef>
        <a:spcAft>
          <a:spcPct val="0"/>
        </a:spcAft>
        <a:defRPr sz="4000">
          <a:solidFill>
            <a:srgbClr val="33CC00"/>
          </a:solidFill>
          <a:latin typeface="Verdana" pitchFamily="34" charset="0"/>
        </a:defRPr>
      </a:lvl7pPr>
      <a:lvl8pPr marL="1371600" algn="l" rtl="0" eaLnBrk="1" fontAlgn="base" hangingPunct="1">
        <a:spcBef>
          <a:spcPct val="0"/>
        </a:spcBef>
        <a:spcAft>
          <a:spcPct val="0"/>
        </a:spcAft>
        <a:defRPr sz="4000">
          <a:solidFill>
            <a:srgbClr val="33CC00"/>
          </a:solidFill>
          <a:latin typeface="Verdana" pitchFamily="34" charset="0"/>
        </a:defRPr>
      </a:lvl8pPr>
      <a:lvl9pPr marL="1828800" algn="l" rtl="0" eaLnBrk="1" fontAlgn="base" hangingPunct="1">
        <a:spcBef>
          <a:spcPct val="0"/>
        </a:spcBef>
        <a:spcAft>
          <a:spcPct val="0"/>
        </a:spcAft>
        <a:defRPr sz="4000">
          <a:solidFill>
            <a:srgbClr val="33CC00"/>
          </a:solidFill>
          <a:latin typeface="Verdana" pitchFamily="34" charset="0"/>
        </a:defRPr>
      </a:lvl9pPr>
    </p:titleStyle>
    <p:bodyStyle>
      <a:lvl1pPr marL="342900" indent="-342900" algn="l" rtl="0" eaLnBrk="1" fontAlgn="base" hangingPunct="1">
        <a:spcBef>
          <a:spcPct val="20000"/>
        </a:spcBef>
        <a:spcAft>
          <a:spcPct val="0"/>
        </a:spcAft>
        <a:buClr>
          <a:srgbClr val="33CC00"/>
        </a:buClr>
        <a:buChar char="•"/>
        <a:defRPr sz="2400">
          <a:solidFill>
            <a:schemeClr val="tx1"/>
          </a:solidFill>
          <a:latin typeface="+mn-lt"/>
          <a:ea typeface="+mn-ea"/>
          <a:cs typeface="+mn-cs"/>
        </a:defRPr>
      </a:lvl1pPr>
      <a:lvl2pPr marL="892175" indent="-369888" algn="l" rtl="0" eaLnBrk="1" fontAlgn="base" hangingPunct="1">
        <a:spcBef>
          <a:spcPct val="20000"/>
        </a:spcBef>
        <a:spcAft>
          <a:spcPct val="0"/>
        </a:spcAft>
        <a:buClr>
          <a:srgbClr val="33CC00"/>
        </a:buClr>
        <a:buFont typeface="Verdana" pitchFamily="34" charset="0"/>
        <a:buChar char="-"/>
        <a:defRPr sz="2000">
          <a:solidFill>
            <a:schemeClr val="tx1"/>
          </a:solidFill>
          <a:latin typeface="+mn-lt"/>
        </a:defRPr>
      </a:lvl2pPr>
      <a:lvl3pPr marL="1431925" indent="-360363" algn="l" rtl="0" eaLnBrk="1" fontAlgn="base" hangingPunct="1">
        <a:spcBef>
          <a:spcPct val="20000"/>
        </a:spcBef>
        <a:spcAft>
          <a:spcPct val="0"/>
        </a:spcAft>
        <a:buClr>
          <a:srgbClr val="33CC00"/>
        </a:buClr>
        <a:buFont typeface="Verdana" pitchFamily="34" charset="0"/>
        <a:buChar char="-"/>
        <a:defRPr>
          <a:solidFill>
            <a:schemeClr val="tx1"/>
          </a:solidFill>
          <a:latin typeface="+mn-lt"/>
        </a:defRPr>
      </a:lvl3pPr>
      <a:lvl4pPr marL="1974850" indent="-363538" algn="l" rtl="0" eaLnBrk="1" fontAlgn="base" hangingPunct="1">
        <a:spcBef>
          <a:spcPct val="20000"/>
        </a:spcBef>
        <a:spcAft>
          <a:spcPct val="0"/>
        </a:spcAft>
        <a:buClr>
          <a:srgbClr val="33CC00"/>
        </a:buClr>
        <a:buFont typeface="Verdana" pitchFamily="34" charset="0"/>
        <a:buChar char="-"/>
        <a:defRPr sz="1600">
          <a:solidFill>
            <a:schemeClr val="tx1"/>
          </a:solidFill>
          <a:latin typeface="+mn-lt"/>
        </a:defRPr>
      </a:lvl4pPr>
      <a:lvl5pPr marL="3327400" indent="-228600" algn="l" rtl="0" eaLnBrk="1" fontAlgn="base" hangingPunct="1">
        <a:spcBef>
          <a:spcPct val="20000"/>
        </a:spcBef>
        <a:spcAft>
          <a:spcPct val="0"/>
        </a:spcAft>
        <a:defRPr sz="1400">
          <a:solidFill>
            <a:schemeClr val="tx1"/>
          </a:solidFill>
          <a:latin typeface="+mn-lt"/>
        </a:defRPr>
      </a:lvl5pPr>
      <a:lvl6pPr marL="3784600" indent="-228600" algn="l" rtl="0" eaLnBrk="1" fontAlgn="base" hangingPunct="1">
        <a:spcBef>
          <a:spcPct val="20000"/>
        </a:spcBef>
        <a:spcAft>
          <a:spcPct val="0"/>
        </a:spcAft>
        <a:defRPr sz="1400">
          <a:solidFill>
            <a:schemeClr val="tx1"/>
          </a:solidFill>
          <a:latin typeface="+mn-lt"/>
        </a:defRPr>
      </a:lvl6pPr>
      <a:lvl7pPr marL="4241800" indent="-228600" algn="l" rtl="0" eaLnBrk="1" fontAlgn="base" hangingPunct="1">
        <a:spcBef>
          <a:spcPct val="20000"/>
        </a:spcBef>
        <a:spcAft>
          <a:spcPct val="0"/>
        </a:spcAft>
        <a:defRPr sz="1400">
          <a:solidFill>
            <a:schemeClr val="tx1"/>
          </a:solidFill>
          <a:latin typeface="+mn-lt"/>
        </a:defRPr>
      </a:lvl7pPr>
      <a:lvl8pPr marL="4699000" indent="-228600" algn="l" rtl="0" eaLnBrk="1" fontAlgn="base" hangingPunct="1">
        <a:spcBef>
          <a:spcPct val="20000"/>
        </a:spcBef>
        <a:spcAft>
          <a:spcPct val="0"/>
        </a:spcAft>
        <a:defRPr sz="1400">
          <a:solidFill>
            <a:schemeClr val="tx1"/>
          </a:solidFill>
          <a:latin typeface="+mn-lt"/>
        </a:defRPr>
      </a:lvl8pPr>
      <a:lvl9pPr marL="5156200" indent="-228600" algn="l" rtl="0" eaLnBrk="1" fontAlgn="base" hangingPunct="1">
        <a:spcBef>
          <a:spcPct val="20000"/>
        </a:spcBef>
        <a:spcAft>
          <a:spcPct val="0"/>
        </a:spcAft>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CC00"/>
        </a:solidFill>
        <a:effectLst/>
      </p:bgPr>
    </p:bg>
    <p:spTree>
      <p:nvGrpSpPr>
        <p:cNvPr id="1" name=""/>
        <p:cNvGrpSpPr/>
        <p:nvPr/>
      </p:nvGrpSpPr>
      <p:grpSpPr>
        <a:xfrm>
          <a:off x="0" y="0"/>
          <a:ext cx="0" cy="0"/>
          <a:chOff x="0" y="0"/>
          <a:chExt cx="0" cy="0"/>
        </a:xfrm>
      </p:grpSpPr>
      <p:pic>
        <p:nvPicPr>
          <p:cNvPr id="26631" name="Picture 7" descr="GUH_ppt_onderbalk_wi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26628" name="Rectangle 4"/>
          <p:cNvSpPr>
            <a:spLocks noGrp="1" noChangeArrowheads="1"/>
          </p:cNvSpPr>
          <p:nvPr>
            <p:ph type="dt" sz="half" idx="2"/>
          </p:nvPr>
        </p:nvSpPr>
        <p:spPr bwMode="auto">
          <a:xfrm>
            <a:off x="4572000" y="6507163"/>
            <a:ext cx="21336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latin typeface="+mn-lt"/>
              </a:defRPr>
            </a:lvl1pPr>
          </a:lstStyle>
          <a:p>
            <a:fld id="{370A8BCD-F7C8-4DEF-ACAF-8BA9E7548821}" type="datetime4">
              <a:rPr lang="nl-NL" altLang="nl-NL"/>
              <a:pPr/>
              <a:t>4 oktober 2023</a:t>
            </a:fld>
            <a:endParaRPr lang="nl-NL" altLang="nl-NL"/>
          </a:p>
        </p:txBody>
      </p:sp>
      <p:sp>
        <p:nvSpPr>
          <p:cNvPr id="26629" name="Rectangle 5"/>
          <p:cNvSpPr>
            <a:spLocks noGrp="1" noChangeArrowheads="1"/>
          </p:cNvSpPr>
          <p:nvPr>
            <p:ph type="ftr" sz="quarter" idx="3"/>
          </p:nvPr>
        </p:nvSpPr>
        <p:spPr bwMode="auto">
          <a:xfrm>
            <a:off x="457200" y="6508750"/>
            <a:ext cx="2895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latin typeface="+mn-lt"/>
              </a:defRPr>
            </a:lvl1pPr>
          </a:lstStyle>
          <a:p>
            <a:r>
              <a:rPr lang="nl-NL" altLang="nl-NL"/>
              <a:t>presentatie</a:t>
            </a:r>
          </a:p>
        </p:txBody>
      </p:sp>
      <p:sp>
        <p:nvSpPr>
          <p:cNvPr id="26630" name="Rectangle 6"/>
          <p:cNvSpPr>
            <a:spLocks noGrp="1" noChangeArrowheads="1"/>
          </p:cNvSpPr>
          <p:nvPr>
            <p:ph type="sldNum" sz="quarter" idx="4"/>
          </p:nvPr>
        </p:nvSpPr>
        <p:spPr bwMode="auto">
          <a:xfrm>
            <a:off x="7227888" y="6507163"/>
            <a:ext cx="1458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latin typeface="+mn-lt"/>
              </a:defRPr>
            </a:lvl1pPr>
          </a:lstStyle>
          <a:p>
            <a:fld id="{867D6624-080F-4586-B681-E0E5331F8C4D}"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Verdana" pitchFamily="34" charset="0"/>
        </a:defRPr>
      </a:lvl2pPr>
      <a:lvl3pPr algn="l" rtl="0" fontAlgn="base">
        <a:spcBef>
          <a:spcPct val="0"/>
        </a:spcBef>
        <a:spcAft>
          <a:spcPct val="0"/>
        </a:spcAft>
        <a:defRPr sz="4000">
          <a:solidFill>
            <a:schemeClr val="bg1"/>
          </a:solidFill>
          <a:latin typeface="Verdana" pitchFamily="34" charset="0"/>
        </a:defRPr>
      </a:lvl3pPr>
      <a:lvl4pPr algn="l" rtl="0" fontAlgn="base">
        <a:spcBef>
          <a:spcPct val="0"/>
        </a:spcBef>
        <a:spcAft>
          <a:spcPct val="0"/>
        </a:spcAft>
        <a:defRPr sz="4000">
          <a:solidFill>
            <a:schemeClr val="bg1"/>
          </a:solidFill>
          <a:latin typeface="Verdana" pitchFamily="34" charset="0"/>
        </a:defRPr>
      </a:lvl4pPr>
      <a:lvl5pPr algn="l" rtl="0" fontAlgn="base">
        <a:spcBef>
          <a:spcPct val="0"/>
        </a:spcBef>
        <a:spcAft>
          <a:spcPct val="0"/>
        </a:spcAft>
        <a:defRPr sz="4000">
          <a:solidFill>
            <a:schemeClr val="bg1"/>
          </a:solidFill>
          <a:latin typeface="Verdana" pitchFamily="34" charset="0"/>
        </a:defRPr>
      </a:lvl5pPr>
      <a:lvl6pPr marL="457200" algn="l" rtl="0" fontAlgn="base">
        <a:spcBef>
          <a:spcPct val="0"/>
        </a:spcBef>
        <a:spcAft>
          <a:spcPct val="0"/>
        </a:spcAft>
        <a:defRPr sz="4000">
          <a:solidFill>
            <a:schemeClr val="bg1"/>
          </a:solidFill>
          <a:latin typeface="Verdana" pitchFamily="34" charset="0"/>
        </a:defRPr>
      </a:lvl6pPr>
      <a:lvl7pPr marL="914400" algn="l" rtl="0" fontAlgn="base">
        <a:spcBef>
          <a:spcPct val="0"/>
        </a:spcBef>
        <a:spcAft>
          <a:spcPct val="0"/>
        </a:spcAft>
        <a:defRPr sz="4000">
          <a:solidFill>
            <a:schemeClr val="bg1"/>
          </a:solidFill>
          <a:latin typeface="Verdana" pitchFamily="34" charset="0"/>
        </a:defRPr>
      </a:lvl7pPr>
      <a:lvl8pPr marL="1371600" algn="l" rtl="0" fontAlgn="base">
        <a:spcBef>
          <a:spcPct val="0"/>
        </a:spcBef>
        <a:spcAft>
          <a:spcPct val="0"/>
        </a:spcAft>
        <a:defRPr sz="4000">
          <a:solidFill>
            <a:schemeClr val="bg1"/>
          </a:solidFill>
          <a:latin typeface="Verdana" pitchFamily="34" charset="0"/>
        </a:defRPr>
      </a:lvl8pPr>
      <a:lvl9pPr marL="1828800" algn="l" rtl="0" fontAlgn="base">
        <a:spcBef>
          <a:spcPct val="0"/>
        </a:spcBef>
        <a:spcAft>
          <a:spcPct val="0"/>
        </a:spcAft>
        <a:defRPr sz="4000">
          <a:solidFill>
            <a:schemeClr val="bg1"/>
          </a:solidFill>
          <a:latin typeface="Verdana" pitchFamily="34" charset="0"/>
        </a:defRPr>
      </a:lvl9pPr>
    </p:titleStyle>
    <p:bodyStyle>
      <a:lvl1pPr marL="342900" indent="-342900" algn="l" rtl="0" fontAlgn="base">
        <a:spcBef>
          <a:spcPct val="20000"/>
        </a:spcBef>
        <a:spcAft>
          <a:spcPct val="0"/>
        </a:spcAft>
        <a:buClr>
          <a:schemeClr val="bg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bg1"/>
        </a:buClr>
        <a:buFont typeface="Verdana" pitchFamily="34" charset="0"/>
        <a:buChar char="-"/>
        <a:defRPr sz="2000">
          <a:solidFill>
            <a:schemeClr val="tx1"/>
          </a:solidFill>
          <a:latin typeface="+mn-lt"/>
        </a:defRPr>
      </a:lvl2pPr>
      <a:lvl3pPr marL="1143000" indent="-228600" algn="l" rtl="0" fontAlgn="base">
        <a:spcBef>
          <a:spcPct val="20000"/>
        </a:spcBef>
        <a:spcAft>
          <a:spcPct val="0"/>
        </a:spcAft>
        <a:buClr>
          <a:schemeClr val="bg1"/>
        </a:buClr>
        <a:buFont typeface="Verdana" pitchFamily="34" charset="0"/>
        <a:buChar char="-"/>
        <a:defRPr>
          <a:solidFill>
            <a:schemeClr val="tx1"/>
          </a:solidFill>
          <a:latin typeface="+mn-lt"/>
        </a:defRPr>
      </a:lvl3pPr>
      <a:lvl4pPr marL="1600200" indent="-228600" algn="l" rtl="0" fontAlgn="base">
        <a:spcBef>
          <a:spcPct val="20000"/>
        </a:spcBef>
        <a:spcAft>
          <a:spcPct val="0"/>
        </a:spcAft>
        <a:buClr>
          <a:schemeClr val="bg1"/>
        </a:buClr>
        <a:buFont typeface="Verdana" pitchFamily="34" charset="0"/>
        <a:buChar char="-"/>
        <a:defRPr sz="1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7651" name="Rectangle 3"/>
          <p:cNvSpPr>
            <a:spLocks noGrp="1" noChangeArrowheads="1"/>
          </p:cNvSpPr>
          <p:nvPr>
            <p:ph type="body" idx="1"/>
          </p:nvPr>
        </p:nvSpPr>
        <p:spPr bwMode="auto">
          <a:xfrm>
            <a:off x="457200" y="1600200"/>
            <a:ext cx="82296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grpSp>
        <p:nvGrpSpPr>
          <p:cNvPr id="27655" name="Group 7"/>
          <p:cNvGrpSpPr>
            <a:grpSpLocks/>
          </p:cNvGrpSpPr>
          <p:nvPr/>
        </p:nvGrpSpPr>
        <p:grpSpPr bwMode="auto">
          <a:xfrm>
            <a:off x="4122738" y="4933950"/>
            <a:ext cx="5010150" cy="1658938"/>
            <a:chOff x="2597" y="3108"/>
            <a:chExt cx="3156" cy="1045"/>
          </a:xfrm>
        </p:grpSpPr>
        <p:pic>
          <p:nvPicPr>
            <p:cNvPr id="27656" name="Picture 8" descr="GUH_ppt_boog_sl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7" y="3108"/>
              <a:ext cx="3156"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GUH_ppt_logo_slo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0" y="3566"/>
              <a:ext cx="2117"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000">
          <a:solidFill>
            <a:srgbClr val="33CC00"/>
          </a:solidFill>
          <a:latin typeface="+mj-lt"/>
          <a:ea typeface="+mj-ea"/>
          <a:cs typeface="+mj-cs"/>
        </a:defRPr>
      </a:lvl1pPr>
      <a:lvl2pPr algn="l" rtl="0" fontAlgn="base">
        <a:spcBef>
          <a:spcPct val="0"/>
        </a:spcBef>
        <a:spcAft>
          <a:spcPct val="0"/>
        </a:spcAft>
        <a:defRPr sz="4000">
          <a:solidFill>
            <a:srgbClr val="33CC00"/>
          </a:solidFill>
          <a:latin typeface="Verdana" pitchFamily="34" charset="0"/>
        </a:defRPr>
      </a:lvl2pPr>
      <a:lvl3pPr algn="l" rtl="0" fontAlgn="base">
        <a:spcBef>
          <a:spcPct val="0"/>
        </a:spcBef>
        <a:spcAft>
          <a:spcPct val="0"/>
        </a:spcAft>
        <a:defRPr sz="4000">
          <a:solidFill>
            <a:srgbClr val="33CC00"/>
          </a:solidFill>
          <a:latin typeface="Verdana" pitchFamily="34" charset="0"/>
        </a:defRPr>
      </a:lvl3pPr>
      <a:lvl4pPr algn="l" rtl="0" fontAlgn="base">
        <a:spcBef>
          <a:spcPct val="0"/>
        </a:spcBef>
        <a:spcAft>
          <a:spcPct val="0"/>
        </a:spcAft>
        <a:defRPr sz="4000">
          <a:solidFill>
            <a:srgbClr val="33CC00"/>
          </a:solidFill>
          <a:latin typeface="Verdana" pitchFamily="34" charset="0"/>
        </a:defRPr>
      </a:lvl4pPr>
      <a:lvl5pPr algn="l" rtl="0" fontAlgn="base">
        <a:spcBef>
          <a:spcPct val="0"/>
        </a:spcBef>
        <a:spcAft>
          <a:spcPct val="0"/>
        </a:spcAft>
        <a:defRPr sz="4000">
          <a:solidFill>
            <a:srgbClr val="33CC00"/>
          </a:solidFill>
          <a:latin typeface="Verdana" pitchFamily="34" charset="0"/>
        </a:defRPr>
      </a:lvl5pPr>
      <a:lvl6pPr marL="457200" algn="l" rtl="0" fontAlgn="base">
        <a:spcBef>
          <a:spcPct val="0"/>
        </a:spcBef>
        <a:spcAft>
          <a:spcPct val="0"/>
        </a:spcAft>
        <a:defRPr sz="4000">
          <a:solidFill>
            <a:srgbClr val="33CC00"/>
          </a:solidFill>
          <a:latin typeface="Verdana" pitchFamily="34" charset="0"/>
        </a:defRPr>
      </a:lvl6pPr>
      <a:lvl7pPr marL="914400" algn="l" rtl="0" fontAlgn="base">
        <a:spcBef>
          <a:spcPct val="0"/>
        </a:spcBef>
        <a:spcAft>
          <a:spcPct val="0"/>
        </a:spcAft>
        <a:defRPr sz="4000">
          <a:solidFill>
            <a:srgbClr val="33CC00"/>
          </a:solidFill>
          <a:latin typeface="Verdana" pitchFamily="34" charset="0"/>
        </a:defRPr>
      </a:lvl7pPr>
      <a:lvl8pPr marL="1371600" algn="l" rtl="0" fontAlgn="base">
        <a:spcBef>
          <a:spcPct val="0"/>
        </a:spcBef>
        <a:spcAft>
          <a:spcPct val="0"/>
        </a:spcAft>
        <a:defRPr sz="4000">
          <a:solidFill>
            <a:srgbClr val="33CC00"/>
          </a:solidFill>
          <a:latin typeface="Verdana" pitchFamily="34" charset="0"/>
        </a:defRPr>
      </a:lvl8pPr>
      <a:lvl9pPr marL="1828800" algn="l" rtl="0" fontAlgn="base">
        <a:spcBef>
          <a:spcPct val="0"/>
        </a:spcBef>
        <a:spcAft>
          <a:spcPct val="0"/>
        </a:spcAft>
        <a:defRPr sz="4000">
          <a:solidFill>
            <a:srgbClr val="33CC00"/>
          </a:solidFill>
          <a:latin typeface="Verdana" pitchFamily="34" charset="0"/>
        </a:defRPr>
      </a:lvl9pPr>
    </p:titleStyle>
    <p:bodyStyle>
      <a:lvl1pPr algn="l" rtl="0" fontAlgn="base">
        <a:spcBef>
          <a:spcPct val="20000"/>
        </a:spcBef>
        <a:spcAft>
          <a:spcPct val="0"/>
        </a:spcAft>
        <a:defRPr sz="2400">
          <a:solidFill>
            <a:schemeClr val="tx1"/>
          </a:solidFill>
          <a:latin typeface="+mn-lt"/>
          <a:ea typeface="+mn-ea"/>
          <a:cs typeface="+mn-cs"/>
        </a:defRPr>
      </a:lvl1pPr>
      <a:lvl2pPr marL="830263" indent="-285750" algn="l" rtl="0" fontAlgn="base">
        <a:spcBef>
          <a:spcPct val="20000"/>
        </a:spcBef>
        <a:spcAft>
          <a:spcPct val="0"/>
        </a:spcAft>
        <a:buChar char="–"/>
        <a:defRPr sz="2800">
          <a:solidFill>
            <a:schemeClr val="tx1"/>
          </a:solidFill>
          <a:latin typeface="Arial" charset="0"/>
        </a:defRPr>
      </a:lvl2pPr>
      <a:lvl3pPr marL="1238250" indent="-228600" algn="l" rtl="0" fontAlgn="base">
        <a:spcBef>
          <a:spcPct val="20000"/>
        </a:spcBef>
        <a:spcAft>
          <a:spcPct val="0"/>
        </a:spcAft>
        <a:defRPr sz="2400">
          <a:solidFill>
            <a:schemeClr val="tx1"/>
          </a:solidFill>
          <a:latin typeface="Arial" charset="0"/>
        </a:defRPr>
      </a:lvl3pPr>
      <a:lvl4pPr marL="1646238"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GUH_ppt_onderbalk_gro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6" y="6510340"/>
            <a:ext cx="8734425" cy="2508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NL"/>
              <a:t>Klik om het opmaakprofiel te bewerken</a:t>
            </a:r>
          </a:p>
        </p:txBody>
      </p:sp>
      <p:sp>
        <p:nvSpPr>
          <p:cNvPr id="1028" name="Rectangle 4"/>
          <p:cNvSpPr>
            <a:spLocks noGrp="1" noChangeArrowheads="1"/>
          </p:cNvSpPr>
          <p:nvPr>
            <p:ph type="dt" sz="half" idx="2"/>
          </p:nvPr>
        </p:nvSpPr>
        <p:spPr bwMode="auto">
          <a:xfrm>
            <a:off x="4572001" y="6510338"/>
            <a:ext cx="17097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50">
                <a:solidFill>
                  <a:schemeClr val="bg1"/>
                </a:solidFill>
                <a:latin typeface="+mn-lt"/>
              </a:defRPr>
            </a:lvl1pPr>
          </a:lstStyle>
          <a:p>
            <a:fld id="{7D16DA2D-90B7-4EB1-BC55-A2CE844ABBB6}" type="datetime4">
              <a:rPr lang="nl-NL" altLang="nl-NL"/>
              <a:pPr/>
              <a:t>4 oktober 2023</a:t>
            </a:fld>
            <a:endParaRPr lang="nl-NL" altLang="nl-NL"/>
          </a:p>
        </p:txBody>
      </p:sp>
      <p:sp>
        <p:nvSpPr>
          <p:cNvPr id="1029" name="Rectangle 5"/>
          <p:cNvSpPr>
            <a:spLocks noGrp="1" noChangeArrowheads="1"/>
          </p:cNvSpPr>
          <p:nvPr>
            <p:ph type="ftr" sz="quarter" idx="3"/>
          </p:nvPr>
        </p:nvSpPr>
        <p:spPr bwMode="auto">
          <a:xfrm>
            <a:off x="457201" y="6507163"/>
            <a:ext cx="37496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50">
                <a:solidFill>
                  <a:schemeClr val="bg1"/>
                </a:solidFill>
                <a:latin typeface="+mn-lt"/>
              </a:defRPr>
            </a:lvl1pPr>
          </a:lstStyle>
          <a:p>
            <a:r>
              <a:rPr lang="nl-NL" altLang="nl-NL"/>
              <a:t>presentatie</a:t>
            </a:r>
          </a:p>
        </p:txBody>
      </p:sp>
      <p:sp>
        <p:nvSpPr>
          <p:cNvPr id="1030" name="Rectangle 6"/>
          <p:cNvSpPr>
            <a:spLocks noGrp="1" noChangeArrowheads="1"/>
          </p:cNvSpPr>
          <p:nvPr>
            <p:ph type="sldNum" sz="quarter" idx="4"/>
          </p:nvPr>
        </p:nvSpPr>
        <p:spPr bwMode="auto">
          <a:xfrm>
            <a:off x="7812088" y="6508752"/>
            <a:ext cx="8747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50">
                <a:solidFill>
                  <a:schemeClr val="bg1"/>
                </a:solidFill>
                <a:latin typeface="+mn-lt"/>
              </a:defRPr>
            </a:lvl1pPr>
          </a:lstStyle>
          <a:p>
            <a:fld id="{7C37C259-9509-478A-83A1-7C579DD1E657}" type="slidenum">
              <a:rPr lang="nl-NL" altLang="nl-NL"/>
              <a:pPr/>
              <a:t>‹nr.›</a:t>
            </a:fld>
            <a:endParaRPr lang="nl-NL" altLang="nl-NL"/>
          </a:p>
        </p:txBody>
      </p:sp>
      <p:sp>
        <p:nvSpPr>
          <p:cNvPr id="1035" name="Rectangle 11"/>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Tree>
    <p:extLst>
      <p:ext uri="{BB962C8B-B14F-4D97-AF65-F5344CB8AC3E}">
        <p14:creationId xmlns:p14="http://schemas.microsoft.com/office/powerpoint/2010/main" val="10972942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l" rtl="0" eaLnBrk="1" fontAlgn="base" hangingPunct="1">
        <a:spcBef>
          <a:spcPct val="0"/>
        </a:spcBef>
        <a:spcAft>
          <a:spcPct val="0"/>
        </a:spcAft>
        <a:defRPr sz="3000">
          <a:solidFill>
            <a:srgbClr val="33CC00"/>
          </a:solidFill>
          <a:latin typeface="+mj-lt"/>
          <a:ea typeface="+mj-ea"/>
          <a:cs typeface="+mj-cs"/>
        </a:defRPr>
      </a:lvl1pPr>
      <a:lvl2pPr algn="l" rtl="0" eaLnBrk="1" fontAlgn="base" hangingPunct="1">
        <a:spcBef>
          <a:spcPct val="0"/>
        </a:spcBef>
        <a:spcAft>
          <a:spcPct val="0"/>
        </a:spcAft>
        <a:defRPr sz="3000">
          <a:solidFill>
            <a:srgbClr val="33CC00"/>
          </a:solidFill>
          <a:latin typeface="Verdana" pitchFamily="34" charset="0"/>
        </a:defRPr>
      </a:lvl2pPr>
      <a:lvl3pPr algn="l" rtl="0" eaLnBrk="1" fontAlgn="base" hangingPunct="1">
        <a:spcBef>
          <a:spcPct val="0"/>
        </a:spcBef>
        <a:spcAft>
          <a:spcPct val="0"/>
        </a:spcAft>
        <a:defRPr sz="3000">
          <a:solidFill>
            <a:srgbClr val="33CC00"/>
          </a:solidFill>
          <a:latin typeface="Verdana" pitchFamily="34" charset="0"/>
        </a:defRPr>
      </a:lvl3pPr>
      <a:lvl4pPr algn="l" rtl="0" eaLnBrk="1" fontAlgn="base" hangingPunct="1">
        <a:spcBef>
          <a:spcPct val="0"/>
        </a:spcBef>
        <a:spcAft>
          <a:spcPct val="0"/>
        </a:spcAft>
        <a:defRPr sz="3000">
          <a:solidFill>
            <a:srgbClr val="33CC00"/>
          </a:solidFill>
          <a:latin typeface="Verdana" pitchFamily="34" charset="0"/>
        </a:defRPr>
      </a:lvl4pPr>
      <a:lvl5pPr algn="l" rtl="0" eaLnBrk="1" fontAlgn="base" hangingPunct="1">
        <a:spcBef>
          <a:spcPct val="0"/>
        </a:spcBef>
        <a:spcAft>
          <a:spcPct val="0"/>
        </a:spcAft>
        <a:defRPr sz="3000">
          <a:solidFill>
            <a:srgbClr val="33CC00"/>
          </a:solidFill>
          <a:latin typeface="Verdana" pitchFamily="34" charset="0"/>
        </a:defRPr>
      </a:lvl5pPr>
      <a:lvl6pPr marL="342900" algn="l" rtl="0" eaLnBrk="1" fontAlgn="base" hangingPunct="1">
        <a:spcBef>
          <a:spcPct val="0"/>
        </a:spcBef>
        <a:spcAft>
          <a:spcPct val="0"/>
        </a:spcAft>
        <a:defRPr sz="3000">
          <a:solidFill>
            <a:srgbClr val="33CC00"/>
          </a:solidFill>
          <a:latin typeface="Verdana" pitchFamily="34" charset="0"/>
        </a:defRPr>
      </a:lvl6pPr>
      <a:lvl7pPr marL="685800" algn="l" rtl="0" eaLnBrk="1" fontAlgn="base" hangingPunct="1">
        <a:spcBef>
          <a:spcPct val="0"/>
        </a:spcBef>
        <a:spcAft>
          <a:spcPct val="0"/>
        </a:spcAft>
        <a:defRPr sz="3000">
          <a:solidFill>
            <a:srgbClr val="33CC00"/>
          </a:solidFill>
          <a:latin typeface="Verdana" pitchFamily="34" charset="0"/>
        </a:defRPr>
      </a:lvl7pPr>
      <a:lvl8pPr marL="1028700" algn="l" rtl="0" eaLnBrk="1" fontAlgn="base" hangingPunct="1">
        <a:spcBef>
          <a:spcPct val="0"/>
        </a:spcBef>
        <a:spcAft>
          <a:spcPct val="0"/>
        </a:spcAft>
        <a:defRPr sz="3000">
          <a:solidFill>
            <a:srgbClr val="33CC00"/>
          </a:solidFill>
          <a:latin typeface="Verdana" pitchFamily="34" charset="0"/>
        </a:defRPr>
      </a:lvl8pPr>
      <a:lvl9pPr marL="1371600" algn="l" rtl="0" eaLnBrk="1" fontAlgn="base" hangingPunct="1">
        <a:spcBef>
          <a:spcPct val="0"/>
        </a:spcBef>
        <a:spcAft>
          <a:spcPct val="0"/>
        </a:spcAft>
        <a:defRPr sz="3000">
          <a:solidFill>
            <a:srgbClr val="33CC00"/>
          </a:solidFill>
          <a:latin typeface="Verdana" pitchFamily="34" charset="0"/>
        </a:defRPr>
      </a:lvl9pPr>
    </p:titleStyle>
    <p:bodyStyle>
      <a:lvl1pPr marL="257175" indent="-257175" algn="l" rtl="0" eaLnBrk="1" fontAlgn="base" hangingPunct="1">
        <a:spcBef>
          <a:spcPct val="20000"/>
        </a:spcBef>
        <a:spcAft>
          <a:spcPct val="0"/>
        </a:spcAft>
        <a:buClr>
          <a:srgbClr val="33CC00"/>
        </a:buClr>
        <a:buChar char="•"/>
        <a:defRPr sz="1800">
          <a:solidFill>
            <a:schemeClr val="tx1"/>
          </a:solidFill>
          <a:latin typeface="+mn-lt"/>
          <a:ea typeface="+mn-ea"/>
          <a:cs typeface="+mn-cs"/>
        </a:defRPr>
      </a:lvl1pPr>
      <a:lvl2pPr marL="669131" indent="-277416" algn="l" rtl="0" eaLnBrk="1" fontAlgn="base" hangingPunct="1">
        <a:spcBef>
          <a:spcPct val="20000"/>
        </a:spcBef>
        <a:spcAft>
          <a:spcPct val="0"/>
        </a:spcAft>
        <a:buClr>
          <a:srgbClr val="33CC00"/>
        </a:buClr>
        <a:buFont typeface="Verdana" pitchFamily="34" charset="0"/>
        <a:buChar char="-"/>
        <a:defRPr sz="1500">
          <a:solidFill>
            <a:schemeClr val="tx1"/>
          </a:solidFill>
          <a:latin typeface="+mn-lt"/>
        </a:defRPr>
      </a:lvl2pPr>
      <a:lvl3pPr marL="1073944" indent="-270272" algn="l" rtl="0" eaLnBrk="1" fontAlgn="base" hangingPunct="1">
        <a:spcBef>
          <a:spcPct val="20000"/>
        </a:spcBef>
        <a:spcAft>
          <a:spcPct val="0"/>
        </a:spcAft>
        <a:buClr>
          <a:srgbClr val="33CC00"/>
        </a:buClr>
        <a:buFont typeface="Verdana" pitchFamily="34" charset="0"/>
        <a:buChar char="-"/>
        <a:defRPr>
          <a:solidFill>
            <a:schemeClr val="tx1"/>
          </a:solidFill>
          <a:latin typeface="+mn-lt"/>
        </a:defRPr>
      </a:lvl3pPr>
      <a:lvl4pPr marL="1481138" indent="-272654" algn="l" rtl="0" eaLnBrk="1" fontAlgn="base" hangingPunct="1">
        <a:spcBef>
          <a:spcPct val="20000"/>
        </a:spcBef>
        <a:spcAft>
          <a:spcPct val="0"/>
        </a:spcAft>
        <a:buClr>
          <a:srgbClr val="33CC00"/>
        </a:buClr>
        <a:buFont typeface="Verdana" pitchFamily="34" charset="0"/>
        <a:buChar char="-"/>
        <a:defRPr sz="1200">
          <a:solidFill>
            <a:schemeClr val="tx1"/>
          </a:solidFill>
          <a:latin typeface="+mn-lt"/>
        </a:defRPr>
      </a:lvl4pPr>
      <a:lvl5pPr marL="2495550" indent="-171450" algn="l" rtl="0" eaLnBrk="1" fontAlgn="base" hangingPunct="1">
        <a:spcBef>
          <a:spcPct val="20000"/>
        </a:spcBef>
        <a:spcAft>
          <a:spcPct val="0"/>
        </a:spcAft>
        <a:defRPr sz="1050">
          <a:solidFill>
            <a:schemeClr val="tx1"/>
          </a:solidFill>
          <a:latin typeface="+mn-lt"/>
        </a:defRPr>
      </a:lvl5pPr>
      <a:lvl6pPr marL="2838450" indent="-171450" algn="l" rtl="0" eaLnBrk="1" fontAlgn="base" hangingPunct="1">
        <a:spcBef>
          <a:spcPct val="20000"/>
        </a:spcBef>
        <a:spcAft>
          <a:spcPct val="0"/>
        </a:spcAft>
        <a:defRPr sz="1050">
          <a:solidFill>
            <a:schemeClr val="tx1"/>
          </a:solidFill>
          <a:latin typeface="+mn-lt"/>
        </a:defRPr>
      </a:lvl6pPr>
      <a:lvl7pPr marL="3181350" indent="-171450" algn="l" rtl="0" eaLnBrk="1" fontAlgn="base" hangingPunct="1">
        <a:spcBef>
          <a:spcPct val="20000"/>
        </a:spcBef>
        <a:spcAft>
          <a:spcPct val="0"/>
        </a:spcAft>
        <a:defRPr sz="1050">
          <a:solidFill>
            <a:schemeClr val="tx1"/>
          </a:solidFill>
          <a:latin typeface="+mn-lt"/>
        </a:defRPr>
      </a:lvl7pPr>
      <a:lvl8pPr marL="3524250" indent="-171450" algn="l" rtl="0" eaLnBrk="1" fontAlgn="base" hangingPunct="1">
        <a:spcBef>
          <a:spcPct val="20000"/>
        </a:spcBef>
        <a:spcAft>
          <a:spcPct val="0"/>
        </a:spcAft>
        <a:defRPr sz="1050">
          <a:solidFill>
            <a:schemeClr val="tx1"/>
          </a:solidFill>
          <a:latin typeface="+mn-lt"/>
        </a:defRPr>
      </a:lvl8pPr>
      <a:lvl9pPr marL="3867150" indent="-171450" algn="l" rtl="0" eaLnBrk="1" fontAlgn="base" hangingPunct="1">
        <a:spcBef>
          <a:spcPct val="20000"/>
        </a:spcBef>
        <a:spcAft>
          <a:spcPct val="0"/>
        </a:spcAft>
        <a:defRPr sz="105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1412776"/>
            <a:ext cx="7772400" cy="3295650"/>
          </a:xfrm>
        </p:spPr>
        <p:txBody>
          <a:bodyPr/>
          <a:lstStyle/>
          <a:p>
            <a:r>
              <a:rPr lang="nl-NL" altLang="nl-NL" sz="6600" dirty="0"/>
              <a:t>Welkom</a:t>
            </a:r>
            <a:br>
              <a:rPr lang="nl-NL" altLang="nl-NL" sz="6600" dirty="0"/>
            </a:br>
            <a:r>
              <a:rPr lang="nl-NL" altLang="nl-NL" sz="3200" dirty="0"/>
              <a:t>Informatieavond Zonnepanelen op monumenten en in beschermd dorpsgezicht</a:t>
            </a:r>
          </a:p>
        </p:txBody>
      </p:sp>
      <p:sp>
        <p:nvSpPr>
          <p:cNvPr id="2051" name="Rectangle 3"/>
          <p:cNvSpPr>
            <a:spLocks noGrp="1" noChangeArrowheads="1"/>
          </p:cNvSpPr>
          <p:nvPr>
            <p:ph type="subTitle" idx="1"/>
          </p:nvPr>
        </p:nvSpPr>
        <p:spPr>
          <a:xfrm>
            <a:off x="828328" y="5210125"/>
            <a:ext cx="7772400" cy="863600"/>
          </a:xfrm>
        </p:spPr>
        <p:txBody>
          <a:bodyPr/>
          <a:lstStyle/>
          <a:p>
            <a:r>
              <a:rPr lang="nl-NL" altLang="nl-NL" dirty="0"/>
              <a:t>Wethouder Rob Jorg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F4F88DE-D7C4-8A2F-7213-170A0DC744A8}"/>
              </a:ext>
            </a:extLst>
          </p:cNvPr>
          <p:cNvSpPr>
            <a:spLocks noGrp="1"/>
          </p:cNvSpPr>
          <p:nvPr>
            <p:ph type="dt" sz="half" idx="10"/>
          </p:nvPr>
        </p:nvSpPr>
        <p:spPr>
          <a:xfrm>
            <a:off x="4572000" y="6510338"/>
            <a:ext cx="2232248" cy="252412"/>
          </a:xfrm>
        </p:spPr>
        <p:txBody>
          <a:bodyPr/>
          <a:lstStyle/>
          <a:p>
            <a:r>
              <a:rPr lang="nl-NL" altLang="nl-NL" dirty="0"/>
              <a:t>20 september 2023</a:t>
            </a:r>
          </a:p>
        </p:txBody>
      </p:sp>
      <p:sp>
        <p:nvSpPr>
          <p:cNvPr id="5" name="Tijdelijke aanduiding voor voettekst 4">
            <a:extLst>
              <a:ext uri="{FF2B5EF4-FFF2-40B4-BE49-F238E27FC236}">
                <a16:creationId xmlns:a16="http://schemas.microsoft.com/office/drawing/2014/main" id="{94A2FA08-AED2-B0C9-41C1-84CB979A7DAE}"/>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4AE706C0-A848-B2C0-EBC8-1173B8905C78}"/>
              </a:ext>
            </a:extLst>
          </p:cNvPr>
          <p:cNvSpPr>
            <a:spLocks noGrp="1"/>
          </p:cNvSpPr>
          <p:nvPr>
            <p:ph type="sldNum" sz="quarter" idx="12"/>
          </p:nvPr>
        </p:nvSpPr>
        <p:spPr/>
        <p:txBody>
          <a:bodyPr/>
          <a:lstStyle/>
          <a:p>
            <a:fld id="{F80B133D-5314-4F68-945D-285C3FA41B7B}" type="slidenum">
              <a:rPr lang="nl-NL" altLang="nl-NL" smtClean="0"/>
              <a:pPr/>
              <a:t>10</a:t>
            </a:fld>
            <a:endParaRPr lang="nl-NL" altLang="nl-NL"/>
          </a:p>
        </p:txBody>
      </p:sp>
      <p:pic>
        <p:nvPicPr>
          <p:cNvPr id="7" name="Tijdelijke aanduiding voor inhoud 6" descr="Afbeelding met buitenshuis, gebouw, huis, raam&#10;&#10;Automatisch gegenereerde beschrijving">
            <a:extLst>
              <a:ext uri="{FF2B5EF4-FFF2-40B4-BE49-F238E27FC236}">
                <a16:creationId xmlns:a16="http://schemas.microsoft.com/office/drawing/2014/main" id="{0A6510B1-B943-E6C1-8677-47FF1E4BF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407" y="1851327"/>
            <a:ext cx="5601185" cy="4023709"/>
          </a:xfrm>
          <a:prstGeom prst="rect">
            <a:avLst/>
          </a:prstGeom>
        </p:spPr>
      </p:pic>
      <p:sp>
        <p:nvSpPr>
          <p:cNvPr id="8" name="Titel 7">
            <a:extLst>
              <a:ext uri="{FF2B5EF4-FFF2-40B4-BE49-F238E27FC236}">
                <a16:creationId xmlns:a16="http://schemas.microsoft.com/office/drawing/2014/main" id="{B90976B2-7FAB-6E3C-E7CD-B52C3F129F19}"/>
              </a:ext>
            </a:extLst>
          </p:cNvPr>
          <p:cNvSpPr txBox="1">
            <a:spLocks noGrp="1"/>
          </p:cNvSpPr>
          <p:nvPr>
            <p:ph type="title"/>
          </p:nvPr>
        </p:nvSpPr>
        <p:spPr>
          <a:xfrm>
            <a:off x="611560" y="820007"/>
            <a:ext cx="8229600" cy="369332"/>
          </a:xfrm>
          <a:prstGeom prst="rect">
            <a:avLst/>
          </a:prstGeom>
          <a:noFill/>
        </p:spPr>
        <p:txBody>
          <a:bodyPr wrap="square" rtlCol="0">
            <a:spAutoFit/>
          </a:bodyPr>
          <a:lstStyle/>
          <a:p>
            <a:r>
              <a:rPr lang="nl-NL" sz="2400" dirty="0">
                <a:solidFill>
                  <a:schemeClr val="tx2"/>
                </a:solidFill>
              </a:rPr>
              <a:t>Even oefenen, zijn deze volgens de regels gelegd?</a:t>
            </a:r>
          </a:p>
        </p:txBody>
      </p:sp>
      <p:sp>
        <p:nvSpPr>
          <p:cNvPr id="9" name="Lachebekje 8">
            <a:extLst>
              <a:ext uri="{FF2B5EF4-FFF2-40B4-BE49-F238E27FC236}">
                <a16:creationId xmlns:a16="http://schemas.microsoft.com/office/drawing/2014/main" id="{E5C387D0-EC6B-4814-BD50-0C0BF056DCCA}"/>
              </a:ext>
            </a:extLst>
          </p:cNvPr>
          <p:cNvSpPr/>
          <p:nvPr/>
        </p:nvSpPr>
        <p:spPr>
          <a:xfrm>
            <a:off x="5868144" y="3429000"/>
            <a:ext cx="1800200" cy="1690456"/>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6E1196DF-E4E9-6203-7147-8C79A8C62B62}"/>
              </a:ext>
            </a:extLst>
          </p:cNvPr>
          <p:cNvSpPr txBox="1"/>
          <p:nvPr/>
        </p:nvSpPr>
        <p:spPr>
          <a:xfrm>
            <a:off x="6804248" y="1851327"/>
            <a:ext cx="2036912" cy="923330"/>
          </a:xfrm>
          <a:prstGeom prst="rect">
            <a:avLst/>
          </a:prstGeom>
          <a:solidFill>
            <a:srgbClr val="92D050"/>
          </a:solidFill>
        </p:spPr>
        <p:txBody>
          <a:bodyPr wrap="square" rtlCol="0">
            <a:spAutoFit/>
          </a:bodyPr>
          <a:lstStyle/>
          <a:p>
            <a:r>
              <a:rPr lang="nl-NL" dirty="0"/>
              <a:t>Mooi één vlak, in dezelfde kleur als het dak.</a:t>
            </a:r>
          </a:p>
        </p:txBody>
      </p:sp>
      <p:sp>
        <p:nvSpPr>
          <p:cNvPr id="12" name="Tekstvak 11">
            <a:extLst>
              <a:ext uri="{FF2B5EF4-FFF2-40B4-BE49-F238E27FC236}">
                <a16:creationId xmlns:a16="http://schemas.microsoft.com/office/drawing/2014/main" id="{71BEA629-A4D3-FB4B-D0AA-00EE902D137E}"/>
              </a:ext>
            </a:extLst>
          </p:cNvPr>
          <p:cNvSpPr txBox="1"/>
          <p:nvPr/>
        </p:nvSpPr>
        <p:spPr>
          <a:xfrm>
            <a:off x="4932040" y="6040842"/>
            <a:ext cx="4572000" cy="369332"/>
          </a:xfrm>
          <a:prstGeom prst="rect">
            <a:avLst/>
          </a:prstGeom>
          <a:noFill/>
        </p:spPr>
        <p:txBody>
          <a:bodyPr wrap="square">
            <a:spAutoFit/>
          </a:bodyPr>
          <a:lstStyle/>
          <a:p>
            <a:r>
              <a:rPr lang="nl-NL" dirty="0"/>
              <a:t>Bron: Rijksdienst Cultureel Erfgoed</a:t>
            </a:r>
          </a:p>
        </p:txBody>
      </p:sp>
    </p:spTree>
    <p:extLst>
      <p:ext uri="{BB962C8B-B14F-4D97-AF65-F5344CB8AC3E}">
        <p14:creationId xmlns:p14="http://schemas.microsoft.com/office/powerpoint/2010/main" val="29417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D16DA2D-90B7-4EB1-BC55-A2CE844ABBB6}" type="datetime4">
              <a:rPr lang="nl-NL" altLang="nl-NL"/>
              <a:pPr/>
              <a:t>4 oktober 2023</a:t>
            </a:fld>
            <a:endParaRPr lang="nl-NL" altLang="nl-NL" dirty="0"/>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11</a:t>
            </a:fld>
            <a:endParaRPr lang="nl-NL" altLang="nl-NL"/>
          </a:p>
        </p:txBody>
      </p:sp>
      <p:sp>
        <p:nvSpPr>
          <p:cNvPr id="73736" name="Rectangle 8"/>
          <p:cNvSpPr>
            <a:spLocks noGrp="1" noChangeArrowheads="1"/>
          </p:cNvSpPr>
          <p:nvPr>
            <p:ph type="title"/>
          </p:nvPr>
        </p:nvSpPr>
        <p:spPr>
          <a:xfrm>
            <a:off x="457200" y="95250"/>
            <a:ext cx="8229600" cy="1143000"/>
          </a:xfrm>
        </p:spPr>
        <p:txBody>
          <a:bodyPr/>
          <a:lstStyle/>
          <a:p>
            <a:r>
              <a:rPr lang="nl-NL" altLang="nl-NL" dirty="0"/>
              <a:t>Beschermd Dorpsgezicht</a:t>
            </a:r>
          </a:p>
        </p:txBody>
      </p:sp>
      <p:sp>
        <p:nvSpPr>
          <p:cNvPr id="73737" name="Rectangle 9"/>
          <p:cNvSpPr>
            <a:spLocks noGrp="1" noChangeArrowheads="1"/>
          </p:cNvSpPr>
          <p:nvPr>
            <p:ph type="body" idx="1"/>
          </p:nvPr>
        </p:nvSpPr>
        <p:spPr>
          <a:xfrm>
            <a:off x="315566" y="1141909"/>
            <a:ext cx="8229600" cy="5224438"/>
          </a:xfrm>
        </p:spPr>
        <p:txBody>
          <a:bodyPr/>
          <a:lstStyle/>
          <a:p>
            <a:pPr marL="0" indent="0">
              <a:buNone/>
            </a:pPr>
            <a:endParaRPr lang="nl-NL" altLang="nl-NL" sz="1600" dirty="0"/>
          </a:p>
          <a:p>
            <a:pPr marL="0" indent="0">
              <a:buNone/>
            </a:pPr>
            <a:r>
              <a:rPr lang="nl-NL" altLang="nl-NL" dirty="0"/>
              <a:t>In de Gemeente Utrechtse Heuvelrug kennen we 2 beschermde dorpsgezichten:</a:t>
            </a:r>
          </a:p>
          <a:p>
            <a:r>
              <a:rPr lang="nl-NL" altLang="nl-NL" dirty="0"/>
              <a:t>Amerongen</a:t>
            </a:r>
          </a:p>
          <a:p>
            <a:r>
              <a:rPr lang="nl-NL" altLang="nl-NL" dirty="0"/>
              <a:t>Driebergen-Rijsenburg</a:t>
            </a:r>
          </a:p>
          <a:p>
            <a:pPr marL="0" indent="0">
              <a:buNone/>
            </a:pPr>
            <a:endParaRPr lang="nl-NL" altLang="nl-NL" dirty="0"/>
          </a:p>
          <a:p>
            <a:pPr marL="0" indent="0">
              <a:buNone/>
            </a:pPr>
            <a:r>
              <a:rPr lang="nl-NL" altLang="nl-NL" dirty="0"/>
              <a:t>Deze dorpsgezichten zijn vanuit het Rijk aangewezen. Daarom moet u altijd een vergunning aanvragen als u zonnepanelen wilt plaatsen, omdat hier de regels van het Rijk gelden.</a:t>
            </a:r>
          </a:p>
          <a:p>
            <a:pPr marL="0" indent="0">
              <a:buNone/>
            </a:pPr>
            <a:r>
              <a:rPr lang="nl-NL" altLang="nl-NL" dirty="0"/>
              <a:t>De kans is groot dat u toch een vergunning krijgt, als u zich aan de volgende regels houdt:</a:t>
            </a:r>
          </a:p>
        </p:txBody>
      </p:sp>
    </p:spTree>
    <p:extLst>
      <p:ext uri="{BB962C8B-B14F-4D97-AF65-F5344CB8AC3E}">
        <p14:creationId xmlns:p14="http://schemas.microsoft.com/office/powerpoint/2010/main" val="1893803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12</a:t>
            </a:fld>
            <a:endParaRPr lang="nl-NL" altLang="nl-NL"/>
          </a:p>
        </p:txBody>
      </p:sp>
      <p:sp>
        <p:nvSpPr>
          <p:cNvPr id="73736" name="Rectangle 8"/>
          <p:cNvSpPr>
            <a:spLocks noGrp="1" noChangeArrowheads="1"/>
          </p:cNvSpPr>
          <p:nvPr>
            <p:ph type="title"/>
          </p:nvPr>
        </p:nvSpPr>
        <p:spPr>
          <a:xfrm>
            <a:off x="449188" y="332656"/>
            <a:ext cx="8229600" cy="1143000"/>
          </a:xfrm>
        </p:spPr>
        <p:txBody>
          <a:bodyPr/>
          <a:lstStyle/>
          <a:p>
            <a:r>
              <a:rPr lang="nl-NL" altLang="nl-NL" dirty="0"/>
              <a:t>Voorwaarden </a:t>
            </a:r>
            <a:r>
              <a:rPr lang="nl-NL" altLang="nl-NL" b="1" dirty="0"/>
              <a:t>Pand in beschermd dorpsgezicht</a:t>
            </a:r>
            <a:endParaRPr lang="nl-NL" altLang="nl-NL" dirty="0"/>
          </a:p>
        </p:txBody>
      </p:sp>
      <p:sp>
        <p:nvSpPr>
          <p:cNvPr id="73737" name="Rectangle 9"/>
          <p:cNvSpPr>
            <a:spLocks noGrp="1" noChangeArrowheads="1"/>
          </p:cNvSpPr>
          <p:nvPr>
            <p:ph type="body" idx="1"/>
          </p:nvPr>
        </p:nvSpPr>
        <p:spPr>
          <a:xfrm>
            <a:off x="315566" y="1141909"/>
            <a:ext cx="8229600" cy="5224438"/>
          </a:xfrm>
        </p:spPr>
        <p:txBody>
          <a:bodyPr/>
          <a:lstStyle/>
          <a:p>
            <a:pPr marL="0" indent="0">
              <a:buNone/>
            </a:pPr>
            <a:endParaRPr lang="nl-NL" altLang="nl-NL" sz="1600" dirty="0"/>
          </a:p>
          <a:p>
            <a:r>
              <a:rPr lang="nl-NL" altLang="nl-NL" dirty="0"/>
              <a:t>Plaatsen zonder schade aan dak (wijziging is omkeerbaar)</a:t>
            </a:r>
          </a:p>
          <a:p>
            <a:r>
              <a:rPr lang="nl-NL" altLang="nl-NL" dirty="0"/>
              <a:t>Dakconstructie en/of bedekking wordt niet verwijderd of beschadigd</a:t>
            </a:r>
          </a:p>
          <a:p>
            <a:r>
              <a:rPr lang="nl-NL" altLang="nl-NL" dirty="0"/>
              <a:t>Gelegd in een aaneengesloten vlak </a:t>
            </a:r>
          </a:p>
          <a:p>
            <a:r>
              <a:rPr lang="nl-NL" altLang="nl-NL" dirty="0"/>
              <a:t>Gelegd in dezelfde richting (staand of liggend)</a:t>
            </a:r>
          </a:p>
          <a:p>
            <a:r>
              <a:rPr lang="nl-NL" altLang="nl-NL" dirty="0"/>
              <a:t>Gelegd vrij van de nok, zijgevels en dakrand</a:t>
            </a:r>
          </a:p>
          <a:p>
            <a:r>
              <a:rPr lang="nl-NL" altLang="nl-NL" dirty="0"/>
              <a:t>Kleur zoveel mogelijk in overeenstemming met het dak, zonder opvallende patronen of randen</a:t>
            </a:r>
          </a:p>
          <a:p>
            <a:r>
              <a:rPr lang="nl-NL" altLang="nl-NL" dirty="0"/>
              <a:t>Wanneer pand onderdeel uitmaakt van een rij of woonblok moet het patroon gelijk zijn aan de rest</a:t>
            </a:r>
          </a:p>
          <a:p>
            <a:r>
              <a:rPr lang="nl-NL" altLang="nl-NL" dirty="0">
                <a:solidFill>
                  <a:srgbClr val="FF0000"/>
                </a:solidFill>
              </a:rPr>
              <a:t>Zonnepanelen niet toegestaan op rieten daken</a:t>
            </a:r>
          </a:p>
          <a:p>
            <a:endParaRPr lang="nl-NL" altLang="nl-NL" dirty="0"/>
          </a:p>
        </p:txBody>
      </p:sp>
    </p:spTree>
    <p:extLst>
      <p:ext uri="{BB962C8B-B14F-4D97-AF65-F5344CB8AC3E}">
        <p14:creationId xmlns:p14="http://schemas.microsoft.com/office/powerpoint/2010/main" val="4260496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DB3D4-05B1-302A-D0A5-51D86F03169A}"/>
              </a:ext>
            </a:extLst>
          </p:cNvPr>
          <p:cNvSpPr>
            <a:spLocks noGrp="1"/>
          </p:cNvSpPr>
          <p:nvPr>
            <p:ph type="title"/>
          </p:nvPr>
        </p:nvSpPr>
        <p:spPr>
          <a:xfrm>
            <a:off x="409625" y="265113"/>
            <a:ext cx="8229600" cy="1143000"/>
          </a:xfrm>
        </p:spPr>
        <p:txBody>
          <a:bodyPr/>
          <a:lstStyle/>
          <a:p>
            <a:r>
              <a:rPr lang="nl-NL" dirty="0"/>
              <a:t>Voorwaarde zonnepanelen op Plat dak</a:t>
            </a:r>
          </a:p>
        </p:txBody>
      </p:sp>
      <p:sp>
        <p:nvSpPr>
          <p:cNvPr id="3" name="Tijdelijke aanduiding voor inhoud 2">
            <a:extLst>
              <a:ext uri="{FF2B5EF4-FFF2-40B4-BE49-F238E27FC236}">
                <a16:creationId xmlns:a16="http://schemas.microsoft.com/office/drawing/2014/main" id="{38969F0E-29D8-DD7F-4EB4-6BD3343BBECB}"/>
              </a:ext>
            </a:extLst>
          </p:cNvPr>
          <p:cNvSpPr>
            <a:spLocks noGrp="1"/>
          </p:cNvSpPr>
          <p:nvPr>
            <p:ph idx="1"/>
          </p:nvPr>
        </p:nvSpPr>
        <p:spPr>
          <a:xfrm>
            <a:off x="611560" y="1408113"/>
            <a:ext cx="8229600" cy="4525963"/>
          </a:xfrm>
        </p:spPr>
        <p:txBody>
          <a:bodyPr/>
          <a:lstStyle/>
          <a:p>
            <a:r>
              <a:rPr lang="nl-NL" b="0" i="0" u="none" strike="noStrike" baseline="0" dirty="0">
                <a:solidFill>
                  <a:srgbClr val="004300"/>
                </a:solidFill>
              </a:rPr>
              <a:t>De zonnepanelen op een plat dak dienen ten minste net zo ver verwijderd te blijven van de dakrand als het paneel hoog is. </a:t>
            </a:r>
          </a:p>
        </p:txBody>
      </p:sp>
      <p:sp>
        <p:nvSpPr>
          <p:cNvPr id="4" name="Tijdelijke aanduiding voor datum 3">
            <a:extLst>
              <a:ext uri="{FF2B5EF4-FFF2-40B4-BE49-F238E27FC236}">
                <a16:creationId xmlns:a16="http://schemas.microsoft.com/office/drawing/2014/main" id="{C9C17A79-4280-E2C7-63A8-96F53BFE2857}"/>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B21D48F3-73CE-340A-F1C5-5A8D4E052D6F}"/>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20C2B261-7C29-37A9-6514-021B17D602BB}"/>
              </a:ext>
            </a:extLst>
          </p:cNvPr>
          <p:cNvSpPr>
            <a:spLocks noGrp="1"/>
          </p:cNvSpPr>
          <p:nvPr>
            <p:ph type="sldNum" sz="quarter" idx="12"/>
          </p:nvPr>
        </p:nvSpPr>
        <p:spPr/>
        <p:txBody>
          <a:bodyPr/>
          <a:lstStyle/>
          <a:p>
            <a:fld id="{F80B133D-5314-4F68-945D-285C3FA41B7B}" type="slidenum">
              <a:rPr lang="nl-NL" altLang="nl-NL" smtClean="0"/>
              <a:pPr/>
              <a:t>13</a:t>
            </a:fld>
            <a:endParaRPr lang="nl-NL" altLang="nl-NL"/>
          </a:p>
        </p:txBody>
      </p:sp>
      <p:pic>
        <p:nvPicPr>
          <p:cNvPr id="8" name="Afbeelding 7" descr="Afbeelding met buitenshuis, raam, wolk, hemel&#10;&#10;Automatisch gegenereerde beschrijving">
            <a:extLst>
              <a:ext uri="{FF2B5EF4-FFF2-40B4-BE49-F238E27FC236}">
                <a16:creationId xmlns:a16="http://schemas.microsoft.com/office/drawing/2014/main" id="{08C64988-12E8-AEA2-E061-F1A3482C0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15616" y="2708920"/>
            <a:ext cx="4916016" cy="3687012"/>
          </a:xfrm>
          <a:prstGeom prst="rect">
            <a:avLst/>
          </a:prstGeom>
        </p:spPr>
      </p:pic>
    </p:spTree>
    <p:extLst>
      <p:ext uri="{BB962C8B-B14F-4D97-AF65-F5344CB8AC3E}">
        <p14:creationId xmlns:p14="http://schemas.microsoft.com/office/powerpoint/2010/main" val="10591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14</a:t>
            </a:fld>
            <a:endParaRPr lang="nl-NL" altLang="nl-NL"/>
          </a:p>
        </p:txBody>
      </p:sp>
      <p:sp>
        <p:nvSpPr>
          <p:cNvPr id="73736" name="Rectangle 8"/>
          <p:cNvSpPr>
            <a:spLocks noGrp="1" noChangeArrowheads="1"/>
          </p:cNvSpPr>
          <p:nvPr>
            <p:ph type="title"/>
          </p:nvPr>
        </p:nvSpPr>
        <p:spPr>
          <a:xfrm>
            <a:off x="457200" y="95250"/>
            <a:ext cx="8229600" cy="1143000"/>
          </a:xfrm>
        </p:spPr>
        <p:txBody>
          <a:bodyPr/>
          <a:lstStyle/>
          <a:p>
            <a:r>
              <a:rPr lang="nl-NL" altLang="nl-NL" dirty="0"/>
              <a:t>Rijksmonument</a:t>
            </a:r>
          </a:p>
        </p:txBody>
      </p:sp>
      <p:sp>
        <p:nvSpPr>
          <p:cNvPr id="73737" name="Rectangle 9"/>
          <p:cNvSpPr>
            <a:spLocks noGrp="1" noChangeArrowheads="1"/>
          </p:cNvSpPr>
          <p:nvPr>
            <p:ph type="body" idx="1"/>
          </p:nvPr>
        </p:nvSpPr>
        <p:spPr>
          <a:xfrm>
            <a:off x="315566" y="1141909"/>
            <a:ext cx="8229600" cy="5224438"/>
          </a:xfrm>
        </p:spPr>
        <p:txBody>
          <a:bodyPr/>
          <a:lstStyle/>
          <a:p>
            <a:pPr marL="0" indent="0">
              <a:buNone/>
            </a:pPr>
            <a:endParaRPr lang="nl-NL" altLang="nl-NL" sz="1600" dirty="0"/>
          </a:p>
          <a:p>
            <a:pPr marL="0" indent="0">
              <a:buNone/>
            </a:pPr>
            <a:r>
              <a:rPr lang="nl-NL" altLang="nl-NL" dirty="0"/>
              <a:t>In de Gemeente Utrechtse Heuvelrug kennen we meer dan 500 rijksmonumenten</a:t>
            </a:r>
          </a:p>
          <a:p>
            <a:pPr marL="0" indent="0">
              <a:buNone/>
            </a:pPr>
            <a:endParaRPr lang="nl-NL" altLang="nl-NL" dirty="0"/>
          </a:p>
          <a:p>
            <a:pPr marL="0" indent="0">
              <a:buNone/>
            </a:pPr>
            <a:r>
              <a:rPr lang="nl-NL" altLang="nl-NL" dirty="0"/>
              <a:t>Deze rijksmonumenten zijn vanuit het Rijk aangewezen. Daarom moet u altijd een vergunning aanvragen als u zonnepanelen wilt plaatsen, omdat hier de regels van het Rijk gelden.</a:t>
            </a:r>
          </a:p>
          <a:p>
            <a:pPr marL="0" indent="0">
              <a:buNone/>
            </a:pPr>
            <a:r>
              <a:rPr lang="nl-NL" altLang="nl-NL" dirty="0"/>
              <a:t>Er bestaat een kans dat u een vergunning krijgt als u zich houdt aan de volgende voorwaarden/regels:</a:t>
            </a:r>
          </a:p>
        </p:txBody>
      </p:sp>
    </p:spTree>
    <p:extLst>
      <p:ext uri="{BB962C8B-B14F-4D97-AF65-F5344CB8AC3E}">
        <p14:creationId xmlns:p14="http://schemas.microsoft.com/office/powerpoint/2010/main" val="155400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D16DA2D-90B7-4EB1-BC55-A2CE844ABBB6}" type="datetime4">
              <a:rPr lang="nl-NL" altLang="nl-NL"/>
              <a:pPr/>
              <a:t>4 oktober 2023</a:t>
            </a:fld>
            <a:endParaRPr lang="nl-NL" altLang="nl-NL"/>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15</a:t>
            </a:fld>
            <a:endParaRPr lang="nl-NL" altLang="nl-NL"/>
          </a:p>
        </p:txBody>
      </p:sp>
      <p:sp>
        <p:nvSpPr>
          <p:cNvPr id="73736" name="Rectangle 8"/>
          <p:cNvSpPr>
            <a:spLocks noGrp="1" noChangeArrowheads="1"/>
          </p:cNvSpPr>
          <p:nvPr>
            <p:ph type="title"/>
          </p:nvPr>
        </p:nvSpPr>
        <p:spPr>
          <a:xfrm>
            <a:off x="449188" y="197768"/>
            <a:ext cx="8229600" cy="638944"/>
          </a:xfrm>
        </p:spPr>
        <p:txBody>
          <a:bodyPr/>
          <a:lstStyle/>
          <a:p>
            <a:r>
              <a:rPr lang="nl-NL" altLang="nl-NL" dirty="0"/>
              <a:t>Voorwaarden </a:t>
            </a:r>
            <a:r>
              <a:rPr lang="nl-NL" altLang="nl-NL" b="1" dirty="0"/>
              <a:t>Rijksmonument</a:t>
            </a:r>
            <a:endParaRPr lang="nl-NL" altLang="nl-NL" dirty="0"/>
          </a:p>
        </p:txBody>
      </p:sp>
      <p:sp>
        <p:nvSpPr>
          <p:cNvPr id="73737" name="Rectangle 9"/>
          <p:cNvSpPr>
            <a:spLocks noGrp="1" noChangeArrowheads="1"/>
          </p:cNvSpPr>
          <p:nvPr>
            <p:ph type="body" idx="1"/>
          </p:nvPr>
        </p:nvSpPr>
        <p:spPr>
          <a:xfrm>
            <a:off x="323528" y="535224"/>
            <a:ext cx="8229600" cy="5224438"/>
          </a:xfrm>
        </p:spPr>
        <p:txBody>
          <a:bodyPr/>
          <a:lstStyle/>
          <a:p>
            <a:pPr marL="0" indent="0">
              <a:buNone/>
            </a:pPr>
            <a:endParaRPr lang="nl-NL" altLang="nl-NL" sz="1600" dirty="0"/>
          </a:p>
          <a:p>
            <a:r>
              <a:rPr lang="nl-NL" altLang="nl-NL" dirty="0"/>
              <a:t>Plaatsen zonder schade aan dak (wijziging is omkeerbaar)</a:t>
            </a:r>
          </a:p>
          <a:p>
            <a:r>
              <a:rPr lang="nl-NL" altLang="nl-NL" dirty="0"/>
              <a:t>Dakconstructie en/of bedekking wordt niet verwijderd of beschadigd</a:t>
            </a:r>
          </a:p>
          <a:p>
            <a:r>
              <a:rPr lang="nl-NL" altLang="nl-NL" dirty="0"/>
              <a:t>Gelegd in een aaneengesloten vlak </a:t>
            </a:r>
          </a:p>
          <a:p>
            <a:r>
              <a:rPr lang="nl-NL" altLang="nl-NL" dirty="0"/>
              <a:t>Gelegd in dezelfde richting (staand of liggend)</a:t>
            </a:r>
          </a:p>
          <a:p>
            <a:r>
              <a:rPr lang="nl-NL" altLang="nl-NL" dirty="0"/>
              <a:t>Gelegd vrij van de nok, zijgevels en dakrand</a:t>
            </a:r>
          </a:p>
          <a:p>
            <a:r>
              <a:rPr lang="nl-NL" altLang="nl-NL" dirty="0"/>
              <a:t>Kleur zoveel mogelijk in overeenstemming met het dak, zonder opvallende patronen of randen</a:t>
            </a:r>
          </a:p>
          <a:p>
            <a:r>
              <a:rPr lang="nl-NL" altLang="nl-NL" dirty="0"/>
              <a:t>Wanneer pand onderdeel uitmaakt van een rij of woonblok moet het patroon gelijk zijn aan de rest</a:t>
            </a:r>
          </a:p>
          <a:p>
            <a:r>
              <a:rPr lang="nl-NL" altLang="nl-NL" dirty="0">
                <a:solidFill>
                  <a:srgbClr val="FF0000"/>
                </a:solidFill>
              </a:rPr>
              <a:t>Zonnepanelen niet toegestaan op rieten daken</a:t>
            </a:r>
          </a:p>
          <a:p>
            <a:endParaRPr lang="nl-NL" altLang="nl-NL" dirty="0"/>
          </a:p>
        </p:txBody>
      </p:sp>
    </p:spTree>
    <p:extLst>
      <p:ext uri="{BB962C8B-B14F-4D97-AF65-F5344CB8AC3E}">
        <p14:creationId xmlns:p14="http://schemas.microsoft.com/office/powerpoint/2010/main" val="382381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5DBB4-E018-26C1-1254-BEFCE6066ABB}"/>
              </a:ext>
            </a:extLst>
          </p:cNvPr>
          <p:cNvSpPr>
            <a:spLocks noGrp="1"/>
          </p:cNvSpPr>
          <p:nvPr>
            <p:ph type="title"/>
          </p:nvPr>
        </p:nvSpPr>
        <p:spPr/>
        <p:txBody>
          <a:bodyPr/>
          <a:lstStyle/>
          <a:p>
            <a:r>
              <a:rPr lang="nl-NL" dirty="0"/>
              <a:t>Vervolg voorwaarden Rijksmonument</a:t>
            </a:r>
          </a:p>
        </p:txBody>
      </p:sp>
      <p:sp>
        <p:nvSpPr>
          <p:cNvPr id="3" name="Tijdelijke aanduiding voor inhoud 2">
            <a:extLst>
              <a:ext uri="{FF2B5EF4-FFF2-40B4-BE49-F238E27FC236}">
                <a16:creationId xmlns:a16="http://schemas.microsoft.com/office/drawing/2014/main" id="{F3646FF5-CF3B-2A94-B1C0-584A7CF94908}"/>
              </a:ext>
            </a:extLst>
          </p:cNvPr>
          <p:cNvSpPr>
            <a:spLocks noGrp="1"/>
          </p:cNvSpPr>
          <p:nvPr>
            <p:ph idx="1"/>
          </p:nvPr>
        </p:nvSpPr>
        <p:spPr/>
        <p:txBody>
          <a:bodyPr/>
          <a:lstStyle/>
          <a:p>
            <a:r>
              <a:rPr lang="nl-NL" altLang="nl-NL" dirty="0">
                <a:solidFill>
                  <a:schemeClr val="accent2"/>
                </a:solidFill>
              </a:rPr>
              <a:t>Afwijking van kleur en het plaatsen op de zichtzijde is alleen toegestaan als zonnepanelen in een kleur gelijk aan het dak 10% duurder zijn of plaatsing op een niet zichtbare plaats resulteert in 10% minder opbrengst</a:t>
            </a:r>
            <a:endParaRPr lang="nl-NL" dirty="0"/>
          </a:p>
        </p:txBody>
      </p:sp>
      <p:sp>
        <p:nvSpPr>
          <p:cNvPr id="4" name="Tijdelijke aanduiding voor datum 3">
            <a:extLst>
              <a:ext uri="{FF2B5EF4-FFF2-40B4-BE49-F238E27FC236}">
                <a16:creationId xmlns:a16="http://schemas.microsoft.com/office/drawing/2014/main" id="{5E8659D3-320F-3D74-E823-DBB0E4C85445}"/>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05DB692F-7B04-4896-155D-FB409007F61D}"/>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93352B5C-8C30-849F-E5FD-A0CC36D9823A}"/>
              </a:ext>
            </a:extLst>
          </p:cNvPr>
          <p:cNvSpPr>
            <a:spLocks noGrp="1"/>
          </p:cNvSpPr>
          <p:nvPr>
            <p:ph type="sldNum" sz="quarter" idx="12"/>
          </p:nvPr>
        </p:nvSpPr>
        <p:spPr/>
        <p:txBody>
          <a:bodyPr/>
          <a:lstStyle/>
          <a:p>
            <a:fld id="{F80B133D-5314-4F68-945D-285C3FA41B7B}" type="slidenum">
              <a:rPr lang="nl-NL" altLang="nl-NL" smtClean="0"/>
              <a:pPr/>
              <a:t>16</a:t>
            </a:fld>
            <a:endParaRPr lang="nl-NL" altLang="nl-NL"/>
          </a:p>
        </p:txBody>
      </p:sp>
    </p:spTree>
    <p:extLst>
      <p:ext uri="{BB962C8B-B14F-4D97-AF65-F5344CB8AC3E}">
        <p14:creationId xmlns:p14="http://schemas.microsoft.com/office/powerpoint/2010/main" val="19380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DB3D4-05B1-302A-D0A5-51D86F03169A}"/>
              </a:ext>
            </a:extLst>
          </p:cNvPr>
          <p:cNvSpPr>
            <a:spLocks noGrp="1"/>
          </p:cNvSpPr>
          <p:nvPr>
            <p:ph type="title"/>
          </p:nvPr>
        </p:nvSpPr>
        <p:spPr>
          <a:xfrm>
            <a:off x="409625" y="265113"/>
            <a:ext cx="8229600" cy="1143000"/>
          </a:xfrm>
        </p:spPr>
        <p:txBody>
          <a:bodyPr/>
          <a:lstStyle/>
          <a:p>
            <a:r>
              <a:rPr lang="nl-NL" dirty="0"/>
              <a:t>Voorwaarde zonnepanelen op Plat dak</a:t>
            </a:r>
          </a:p>
        </p:txBody>
      </p:sp>
      <p:sp>
        <p:nvSpPr>
          <p:cNvPr id="3" name="Tijdelijke aanduiding voor inhoud 2">
            <a:extLst>
              <a:ext uri="{FF2B5EF4-FFF2-40B4-BE49-F238E27FC236}">
                <a16:creationId xmlns:a16="http://schemas.microsoft.com/office/drawing/2014/main" id="{38969F0E-29D8-DD7F-4EB4-6BD3343BBECB}"/>
              </a:ext>
            </a:extLst>
          </p:cNvPr>
          <p:cNvSpPr>
            <a:spLocks noGrp="1"/>
          </p:cNvSpPr>
          <p:nvPr>
            <p:ph idx="1"/>
          </p:nvPr>
        </p:nvSpPr>
        <p:spPr>
          <a:xfrm>
            <a:off x="611560" y="1408113"/>
            <a:ext cx="8229600" cy="4525963"/>
          </a:xfrm>
        </p:spPr>
        <p:txBody>
          <a:bodyPr/>
          <a:lstStyle/>
          <a:p>
            <a:r>
              <a:rPr lang="nl-NL" b="0" i="0" u="none" strike="noStrike" baseline="0" dirty="0">
                <a:solidFill>
                  <a:srgbClr val="004300"/>
                </a:solidFill>
              </a:rPr>
              <a:t>De zonnepanelen op een plat dak dienen ten minste net zo ver verwijderd te blijven van de dakrand als het paneel hoog is. </a:t>
            </a:r>
          </a:p>
        </p:txBody>
      </p:sp>
      <p:sp>
        <p:nvSpPr>
          <p:cNvPr id="4" name="Tijdelijke aanduiding voor datum 3">
            <a:extLst>
              <a:ext uri="{FF2B5EF4-FFF2-40B4-BE49-F238E27FC236}">
                <a16:creationId xmlns:a16="http://schemas.microsoft.com/office/drawing/2014/main" id="{C9C17A79-4280-E2C7-63A8-96F53BFE2857}"/>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B21D48F3-73CE-340A-F1C5-5A8D4E052D6F}"/>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20C2B261-7C29-37A9-6514-021B17D602BB}"/>
              </a:ext>
            </a:extLst>
          </p:cNvPr>
          <p:cNvSpPr>
            <a:spLocks noGrp="1"/>
          </p:cNvSpPr>
          <p:nvPr>
            <p:ph type="sldNum" sz="quarter" idx="12"/>
          </p:nvPr>
        </p:nvSpPr>
        <p:spPr/>
        <p:txBody>
          <a:bodyPr/>
          <a:lstStyle/>
          <a:p>
            <a:fld id="{F80B133D-5314-4F68-945D-285C3FA41B7B}" type="slidenum">
              <a:rPr lang="nl-NL" altLang="nl-NL" smtClean="0"/>
              <a:pPr/>
              <a:t>17</a:t>
            </a:fld>
            <a:endParaRPr lang="nl-NL" altLang="nl-NL"/>
          </a:p>
        </p:txBody>
      </p:sp>
      <p:pic>
        <p:nvPicPr>
          <p:cNvPr id="8" name="Afbeelding 7" descr="Afbeelding met buitenshuis, raam, wolk, hemel&#10;&#10;Automatisch gegenereerde beschrijving">
            <a:extLst>
              <a:ext uri="{FF2B5EF4-FFF2-40B4-BE49-F238E27FC236}">
                <a16:creationId xmlns:a16="http://schemas.microsoft.com/office/drawing/2014/main" id="{08C64988-12E8-AEA2-E061-F1A3482C0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15616" y="2708920"/>
            <a:ext cx="4916016" cy="3687012"/>
          </a:xfrm>
          <a:prstGeom prst="rect">
            <a:avLst/>
          </a:prstGeom>
        </p:spPr>
      </p:pic>
    </p:spTree>
    <p:extLst>
      <p:ext uri="{BB962C8B-B14F-4D97-AF65-F5344CB8AC3E}">
        <p14:creationId xmlns:p14="http://schemas.microsoft.com/office/powerpoint/2010/main" val="174741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36C12-0A22-C00E-5EA8-AA9D777A9EDD}"/>
              </a:ext>
            </a:extLst>
          </p:cNvPr>
          <p:cNvSpPr>
            <a:spLocks noGrp="1"/>
          </p:cNvSpPr>
          <p:nvPr>
            <p:ph type="title"/>
          </p:nvPr>
        </p:nvSpPr>
        <p:spPr/>
        <p:txBody>
          <a:bodyPr/>
          <a:lstStyle/>
          <a:p>
            <a:r>
              <a:rPr lang="nl-NL" dirty="0"/>
              <a:t>Ik heb een vergunning nodig, wat heb ik daarvoor nodig?</a:t>
            </a:r>
          </a:p>
        </p:txBody>
      </p:sp>
      <p:sp>
        <p:nvSpPr>
          <p:cNvPr id="3" name="Tijdelijke aanduiding voor inhoud 2">
            <a:extLst>
              <a:ext uri="{FF2B5EF4-FFF2-40B4-BE49-F238E27FC236}">
                <a16:creationId xmlns:a16="http://schemas.microsoft.com/office/drawing/2014/main" id="{2E5268AC-FB21-9CC3-DC23-90526F678B41}"/>
              </a:ext>
            </a:extLst>
          </p:cNvPr>
          <p:cNvSpPr>
            <a:spLocks noGrp="1"/>
          </p:cNvSpPr>
          <p:nvPr>
            <p:ph idx="1"/>
          </p:nvPr>
        </p:nvSpPr>
        <p:spPr/>
        <p:txBody>
          <a:bodyPr/>
          <a:lstStyle/>
          <a:p>
            <a:pPr algn="l">
              <a:buFont typeface="Arial" panose="020B0604020202020204" pitchFamily="34" charset="0"/>
              <a:buChar char="•"/>
            </a:pPr>
            <a:r>
              <a:rPr lang="nl-NL" b="0" i="0" dirty="0">
                <a:effectLst/>
                <a:latin typeface="Nunito sans" pitchFamily="2" charset="0"/>
              </a:rPr>
              <a:t>Een </a:t>
            </a:r>
            <a:r>
              <a:rPr lang="nl-NL" b="0" i="0" dirty="0" err="1">
                <a:effectLst/>
                <a:latin typeface="Nunito sans" pitchFamily="2" charset="0"/>
              </a:rPr>
              <a:t>legplan</a:t>
            </a:r>
            <a:r>
              <a:rPr lang="nl-NL" b="0" i="0" dirty="0">
                <a:effectLst/>
                <a:latin typeface="Nunito sans" pitchFamily="2" charset="0"/>
              </a:rPr>
              <a:t> of fotomontage van de verdeling van de zonnepanelen op het dakvlak</a:t>
            </a:r>
          </a:p>
          <a:p>
            <a:pPr algn="l">
              <a:buFont typeface="Arial" panose="020B0604020202020204" pitchFamily="34" charset="0"/>
              <a:buChar char="•"/>
            </a:pPr>
            <a:r>
              <a:rPr lang="nl-NL" b="0" i="0" dirty="0">
                <a:effectLst/>
                <a:latin typeface="Nunito sans" pitchFamily="2" charset="0"/>
              </a:rPr>
              <a:t>Een overzicht van het totale aantal zonnepanelen en kleur</a:t>
            </a:r>
          </a:p>
          <a:p>
            <a:pPr algn="l">
              <a:buFont typeface="Arial" panose="020B0604020202020204" pitchFamily="34" charset="0"/>
              <a:buChar char="•"/>
            </a:pPr>
            <a:r>
              <a:rPr lang="nl-NL" b="0" i="0" dirty="0">
                <a:effectLst/>
                <a:latin typeface="Nunito sans" pitchFamily="2" charset="0"/>
              </a:rPr>
              <a:t>Overzichts- en detailfoto’s waarop duidelijk wordt waar de voorgenomen wijziging aan het dak zal plaatsvinden</a:t>
            </a:r>
          </a:p>
          <a:p>
            <a:pPr algn="l">
              <a:buFont typeface="Arial" panose="020B0604020202020204" pitchFamily="34" charset="0"/>
              <a:buChar char="•"/>
            </a:pPr>
            <a:endParaRPr lang="nl-NL" dirty="0">
              <a:solidFill>
                <a:srgbClr val="6F6F6F"/>
              </a:solidFill>
              <a:latin typeface="Nunito sans" pitchFamily="2" charset="0"/>
            </a:endParaRPr>
          </a:p>
          <a:p>
            <a:pPr algn="l">
              <a:buFont typeface="Arial" panose="020B0604020202020204" pitchFamily="34" charset="0"/>
              <a:buChar char="•"/>
            </a:pPr>
            <a:r>
              <a:rPr lang="nl-NL" b="0" i="0" dirty="0">
                <a:solidFill>
                  <a:schemeClr val="accent2"/>
                </a:solidFill>
                <a:effectLst/>
                <a:latin typeface="Nunito sans" pitchFamily="2" charset="0"/>
              </a:rPr>
              <a:t>Extra bij Rijksmonument bij plaatsing van zonnepanelen op zichtzijde of in afwijkende kleur van het dakvlak: een berekening dat dit anders resulteert in 10% minder opbrengst of 10% duurder is in aanschaf.</a:t>
            </a:r>
            <a:endParaRPr lang="nl-NL" dirty="0"/>
          </a:p>
        </p:txBody>
      </p:sp>
      <p:sp>
        <p:nvSpPr>
          <p:cNvPr id="4" name="Tijdelijke aanduiding voor datum 3">
            <a:extLst>
              <a:ext uri="{FF2B5EF4-FFF2-40B4-BE49-F238E27FC236}">
                <a16:creationId xmlns:a16="http://schemas.microsoft.com/office/drawing/2014/main" id="{3B1E7655-60E5-A971-E258-EB4548D8352D}"/>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1A3AA70D-543F-53F0-D414-CB40C747840E}"/>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AAB6D3E6-396C-F662-3ACE-2006C103CCD9}"/>
              </a:ext>
            </a:extLst>
          </p:cNvPr>
          <p:cNvSpPr>
            <a:spLocks noGrp="1"/>
          </p:cNvSpPr>
          <p:nvPr>
            <p:ph type="sldNum" sz="quarter" idx="12"/>
          </p:nvPr>
        </p:nvSpPr>
        <p:spPr/>
        <p:txBody>
          <a:bodyPr/>
          <a:lstStyle/>
          <a:p>
            <a:fld id="{F80B133D-5314-4F68-945D-285C3FA41B7B}" type="slidenum">
              <a:rPr lang="nl-NL" altLang="nl-NL" smtClean="0"/>
              <a:pPr/>
              <a:t>18</a:t>
            </a:fld>
            <a:endParaRPr lang="nl-NL" altLang="nl-NL"/>
          </a:p>
        </p:txBody>
      </p:sp>
    </p:spTree>
    <p:extLst>
      <p:ext uri="{BB962C8B-B14F-4D97-AF65-F5344CB8AC3E}">
        <p14:creationId xmlns:p14="http://schemas.microsoft.com/office/powerpoint/2010/main" val="177753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35375-E212-6EC6-C644-A4A2F71F906C}"/>
              </a:ext>
            </a:extLst>
          </p:cNvPr>
          <p:cNvSpPr>
            <a:spLocks noGrp="1"/>
          </p:cNvSpPr>
          <p:nvPr>
            <p:ph type="title"/>
          </p:nvPr>
        </p:nvSpPr>
        <p:spPr>
          <a:xfrm>
            <a:off x="457200" y="274638"/>
            <a:ext cx="8229600" cy="850106"/>
          </a:xfrm>
        </p:spPr>
        <p:txBody>
          <a:bodyPr/>
          <a:lstStyle/>
          <a:p>
            <a:r>
              <a:rPr lang="nl-NL" dirty="0"/>
              <a:t>Informatie voor vergunning</a:t>
            </a:r>
          </a:p>
        </p:txBody>
      </p:sp>
      <p:sp>
        <p:nvSpPr>
          <p:cNvPr id="4" name="Tijdelijke aanduiding voor datum 3">
            <a:extLst>
              <a:ext uri="{FF2B5EF4-FFF2-40B4-BE49-F238E27FC236}">
                <a16:creationId xmlns:a16="http://schemas.microsoft.com/office/drawing/2014/main" id="{C7127006-C821-9227-A4DB-D5427D11F161}"/>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C1B1B796-B158-DD53-08F7-DB7525748390}"/>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F0AB2FBE-F17B-ECF9-E8E8-BCCFBD71202A}"/>
              </a:ext>
            </a:extLst>
          </p:cNvPr>
          <p:cNvSpPr>
            <a:spLocks noGrp="1"/>
          </p:cNvSpPr>
          <p:nvPr>
            <p:ph type="sldNum" sz="quarter" idx="12"/>
          </p:nvPr>
        </p:nvSpPr>
        <p:spPr/>
        <p:txBody>
          <a:bodyPr/>
          <a:lstStyle/>
          <a:p>
            <a:fld id="{F80B133D-5314-4F68-945D-285C3FA41B7B}" type="slidenum">
              <a:rPr lang="nl-NL" altLang="nl-NL" smtClean="0"/>
              <a:pPr/>
              <a:t>19</a:t>
            </a:fld>
            <a:endParaRPr lang="nl-NL" altLang="nl-NL"/>
          </a:p>
        </p:txBody>
      </p:sp>
      <p:pic>
        <p:nvPicPr>
          <p:cNvPr id="1026" name="Picture 2">
            <a:extLst>
              <a:ext uri="{FF2B5EF4-FFF2-40B4-BE49-F238E27FC236}">
                <a16:creationId xmlns:a16="http://schemas.microsoft.com/office/drawing/2014/main" id="{B0506023-6C0C-866F-B01B-C7E647B260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006" t="51544" r="18507" b="24591"/>
          <a:stretch/>
        </p:blipFill>
        <p:spPr bwMode="auto">
          <a:xfrm>
            <a:off x="457199" y="1334071"/>
            <a:ext cx="3236733" cy="186734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15341773-1EA3-ADE1-4E1E-7EE65C73B371}"/>
              </a:ext>
            </a:extLst>
          </p:cNvPr>
          <p:cNvSpPr txBox="1"/>
          <p:nvPr/>
        </p:nvSpPr>
        <p:spPr>
          <a:xfrm>
            <a:off x="4067944" y="1412776"/>
            <a:ext cx="4824536" cy="1754326"/>
          </a:xfrm>
          <a:prstGeom prst="rect">
            <a:avLst/>
          </a:prstGeom>
          <a:noFill/>
        </p:spPr>
        <p:txBody>
          <a:bodyPr wrap="square" rtlCol="0">
            <a:spAutoFit/>
          </a:bodyPr>
          <a:lstStyle/>
          <a:p>
            <a:r>
              <a:rPr lang="nl-NL" dirty="0"/>
              <a:t>Voorbeeld:</a:t>
            </a:r>
          </a:p>
          <a:p>
            <a:pPr marL="342900" indent="-342900">
              <a:buFont typeface="+mj-lt"/>
              <a:buAutoNum type="arabicPeriod"/>
            </a:pPr>
            <a:r>
              <a:rPr lang="nl-NL" dirty="0"/>
              <a:t>Luchtfoto</a:t>
            </a:r>
          </a:p>
          <a:p>
            <a:pPr marL="342900" indent="-342900">
              <a:buFont typeface="+mj-lt"/>
              <a:buAutoNum type="arabicPeriod"/>
            </a:pPr>
            <a:r>
              <a:rPr lang="nl-NL" dirty="0"/>
              <a:t>X zwarte zonnepanelen zonder randen, afmeting </a:t>
            </a:r>
            <a:r>
              <a:rPr lang="nl-NL" b="0" i="0" dirty="0">
                <a:solidFill>
                  <a:srgbClr val="1B1E3B"/>
                </a:solidFill>
                <a:effectLst/>
                <a:latin typeface="-apple-system"/>
              </a:rPr>
              <a:t>1899 × 1096 × 30 mm</a:t>
            </a:r>
            <a:endParaRPr lang="nl-NL" dirty="0"/>
          </a:p>
          <a:p>
            <a:pPr marL="342900" indent="-342900">
              <a:buFont typeface="+mj-lt"/>
              <a:buAutoNum type="arabicPeriod"/>
            </a:pPr>
            <a:r>
              <a:rPr lang="nl-NL" dirty="0"/>
              <a:t>Foto aangezicht woning</a:t>
            </a:r>
          </a:p>
          <a:p>
            <a:endParaRPr lang="nl-NL" dirty="0"/>
          </a:p>
        </p:txBody>
      </p:sp>
      <p:pic>
        <p:nvPicPr>
          <p:cNvPr id="9" name="Afbeelding 8" descr="Afbeelding met buitenshuis, gebouw, plant, boom&#10;&#10;Automatisch gegenereerde beschrijving">
            <a:extLst>
              <a:ext uri="{FF2B5EF4-FFF2-40B4-BE49-F238E27FC236}">
                <a16:creationId xmlns:a16="http://schemas.microsoft.com/office/drawing/2014/main" id="{967292D9-48FD-9F6C-8FE2-0CE92F700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22626" y="3118496"/>
            <a:ext cx="4518223" cy="3388667"/>
          </a:xfrm>
          <a:prstGeom prst="rect">
            <a:avLst/>
          </a:prstGeom>
        </p:spPr>
      </p:pic>
      <p:sp>
        <p:nvSpPr>
          <p:cNvPr id="10" name="Tekstvak 9">
            <a:extLst>
              <a:ext uri="{FF2B5EF4-FFF2-40B4-BE49-F238E27FC236}">
                <a16:creationId xmlns:a16="http://schemas.microsoft.com/office/drawing/2014/main" id="{072346E0-47C1-BD90-1B4B-A24FF88D3485}"/>
              </a:ext>
            </a:extLst>
          </p:cNvPr>
          <p:cNvSpPr txBox="1"/>
          <p:nvPr/>
        </p:nvSpPr>
        <p:spPr>
          <a:xfrm>
            <a:off x="181793" y="3260883"/>
            <a:ext cx="3440131" cy="1754326"/>
          </a:xfrm>
          <a:prstGeom prst="rect">
            <a:avLst/>
          </a:prstGeom>
          <a:noFill/>
        </p:spPr>
        <p:txBody>
          <a:bodyPr wrap="square" rtlCol="0">
            <a:spAutoFit/>
          </a:bodyPr>
          <a:lstStyle/>
          <a:p>
            <a:r>
              <a:rPr lang="nl-NL" dirty="0">
                <a:solidFill>
                  <a:schemeClr val="accent2"/>
                </a:solidFill>
              </a:rPr>
              <a:t>Extra bij Rijksmonumenten: </a:t>
            </a:r>
          </a:p>
          <a:p>
            <a:r>
              <a:rPr lang="nl-NL" dirty="0">
                <a:solidFill>
                  <a:schemeClr val="accent2"/>
                </a:solidFill>
              </a:rPr>
              <a:t>Eventuele berekeningen van de opbrengst zonnepanelen en/ of prijsverschil (als er afgeweken wordt van kleur en niet zichtzijde)</a:t>
            </a:r>
          </a:p>
        </p:txBody>
      </p:sp>
      <p:sp>
        <p:nvSpPr>
          <p:cNvPr id="17" name="Stroomdiagram: Beslissing 16">
            <a:extLst>
              <a:ext uri="{FF2B5EF4-FFF2-40B4-BE49-F238E27FC236}">
                <a16:creationId xmlns:a16="http://schemas.microsoft.com/office/drawing/2014/main" id="{0A00CFC1-8FEB-1CA5-3247-8936F3EEEC7B}"/>
              </a:ext>
            </a:extLst>
          </p:cNvPr>
          <p:cNvSpPr/>
          <p:nvPr/>
        </p:nvSpPr>
        <p:spPr>
          <a:xfrm rot="2041244">
            <a:off x="5299843" y="3794790"/>
            <a:ext cx="760137" cy="263174"/>
          </a:xfrm>
          <a:prstGeom prst="flowChartDecisi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Beslissing 19">
            <a:extLst>
              <a:ext uri="{FF2B5EF4-FFF2-40B4-BE49-F238E27FC236}">
                <a16:creationId xmlns:a16="http://schemas.microsoft.com/office/drawing/2014/main" id="{3691C403-D33A-6E33-F900-BC803AFE25F4}"/>
              </a:ext>
            </a:extLst>
          </p:cNvPr>
          <p:cNvSpPr/>
          <p:nvPr/>
        </p:nvSpPr>
        <p:spPr>
          <a:xfrm rot="2041244">
            <a:off x="5622494" y="3906478"/>
            <a:ext cx="830740" cy="263174"/>
          </a:xfrm>
          <a:prstGeom prst="flowChartDecisi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C94EF16A-8F61-4945-86C0-61F51B8E8F99}"/>
              </a:ext>
            </a:extLst>
          </p:cNvPr>
          <p:cNvSpPr txBox="1"/>
          <p:nvPr/>
        </p:nvSpPr>
        <p:spPr>
          <a:xfrm>
            <a:off x="181793" y="5089302"/>
            <a:ext cx="3845050" cy="1477328"/>
          </a:xfrm>
          <a:prstGeom prst="rect">
            <a:avLst/>
          </a:prstGeom>
          <a:noFill/>
          <a:ln>
            <a:solidFill>
              <a:schemeClr val="accent6"/>
            </a:solidFill>
          </a:ln>
        </p:spPr>
        <p:txBody>
          <a:bodyPr wrap="square" rtlCol="0">
            <a:spAutoFit/>
          </a:bodyPr>
          <a:lstStyle/>
          <a:p>
            <a:r>
              <a:rPr lang="nl-NL" dirty="0"/>
              <a:t>Wanneer u dit aangeeft bij een zonnepanelenadviseur, zal hij/zij u kunnen helpen met de benodigde informatie voor uw vergunningsaanvraag.</a:t>
            </a:r>
          </a:p>
        </p:txBody>
      </p:sp>
    </p:spTree>
    <p:extLst>
      <p:ext uri="{BB962C8B-B14F-4D97-AF65-F5344CB8AC3E}">
        <p14:creationId xmlns:p14="http://schemas.microsoft.com/office/powerpoint/2010/main" val="70607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93811" y="1052736"/>
            <a:ext cx="7772400" cy="360040"/>
          </a:xfrm>
        </p:spPr>
        <p:txBody>
          <a:bodyPr/>
          <a:lstStyle/>
          <a:p>
            <a:pPr algn="l"/>
            <a:r>
              <a:rPr lang="nl-NL" altLang="nl-NL" sz="3200" dirty="0">
                <a:latin typeface="+mn-lt"/>
              </a:rPr>
              <a:t>Programma</a:t>
            </a:r>
          </a:p>
        </p:txBody>
      </p:sp>
      <p:sp>
        <p:nvSpPr>
          <p:cNvPr id="2051" name="Rectangle 3"/>
          <p:cNvSpPr>
            <a:spLocks noGrp="1" noChangeArrowheads="1"/>
          </p:cNvSpPr>
          <p:nvPr>
            <p:ph type="subTitle" idx="1"/>
          </p:nvPr>
        </p:nvSpPr>
        <p:spPr>
          <a:xfrm>
            <a:off x="611560" y="1556792"/>
            <a:ext cx="8424935" cy="4752280"/>
          </a:xfrm>
        </p:spPr>
        <p:txBody>
          <a:bodyPr/>
          <a:lstStyle/>
          <a:p>
            <a:pPr algn="l"/>
            <a:r>
              <a:rPr lang="nl-NL" altLang="nl-NL" sz="2000" dirty="0"/>
              <a:t>19:30</a:t>
            </a:r>
            <a:r>
              <a:rPr lang="nl-NL" altLang="nl-NL" dirty="0"/>
              <a:t>  Welkom </a:t>
            </a:r>
            <a:r>
              <a:rPr lang="nl-NL" altLang="nl-NL" sz="1800" dirty="0"/>
              <a:t>(Rob Jorg)</a:t>
            </a:r>
          </a:p>
          <a:p>
            <a:pPr algn="l"/>
            <a:r>
              <a:rPr lang="nl-NL" altLang="nl-NL" sz="2000" dirty="0"/>
              <a:t>19:40	</a:t>
            </a:r>
            <a:r>
              <a:rPr lang="nl-NL" altLang="nl-NL" dirty="0"/>
              <a:t> </a:t>
            </a:r>
            <a:r>
              <a:rPr lang="nl-NL" altLang="nl-NL" dirty="0">
                <a:solidFill>
                  <a:srgbClr val="00B050"/>
                </a:solidFill>
              </a:rPr>
              <a:t>Programma</a:t>
            </a:r>
            <a:r>
              <a:rPr lang="nl-NL" altLang="nl-NL" dirty="0"/>
              <a:t> </a:t>
            </a:r>
            <a:r>
              <a:rPr lang="nl-NL" altLang="nl-NL" sz="1800" dirty="0"/>
              <a:t>(Margreet van Klaveren) </a:t>
            </a:r>
          </a:p>
          <a:p>
            <a:pPr algn="l"/>
            <a:r>
              <a:rPr lang="nl-NL" altLang="nl-NL" sz="2000" dirty="0"/>
              <a:t>19:45	 </a:t>
            </a:r>
            <a:r>
              <a:rPr lang="nl-NL" altLang="nl-NL" dirty="0"/>
              <a:t>Versoepeld beleid: De regels </a:t>
            </a:r>
            <a:r>
              <a:rPr lang="nl-NL" altLang="nl-NL" sz="1800" dirty="0"/>
              <a:t>(Esther Leenheer)</a:t>
            </a:r>
          </a:p>
          <a:p>
            <a:pPr algn="l"/>
            <a:r>
              <a:rPr lang="nl-NL" altLang="nl-NL" sz="2000" dirty="0"/>
              <a:t>20:05</a:t>
            </a:r>
            <a:r>
              <a:rPr lang="nl-NL" altLang="nl-NL" dirty="0"/>
              <a:t>  Vergunningsaanvraag: wat heeft u nodig </a:t>
            </a:r>
            <a:r>
              <a:rPr lang="nl-NL" altLang="nl-NL" sz="1800" dirty="0"/>
              <a:t>(Esther 	 Leenheer)</a:t>
            </a:r>
          </a:p>
          <a:p>
            <a:pPr algn="l"/>
            <a:r>
              <a:rPr lang="nl-NL" altLang="nl-NL" sz="2000" dirty="0"/>
              <a:t>20:20</a:t>
            </a:r>
            <a:r>
              <a:rPr lang="nl-NL" altLang="nl-NL" dirty="0"/>
              <a:t>  Zonnepanelen: waar moet u op letten </a:t>
            </a:r>
            <a:r>
              <a:rPr lang="nl-NL" altLang="nl-NL" sz="1800" dirty="0"/>
              <a:t>(Ruud 	Schook en Loek van Munster)</a:t>
            </a:r>
          </a:p>
          <a:p>
            <a:pPr algn="l"/>
            <a:r>
              <a:rPr lang="nl-NL" altLang="nl-NL" sz="2000" dirty="0"/>
              <a:t>20:35</a:t>
            </a:r>
            <a:r>
              <a:rPr lang="nl-NL" altLang="nl-NL" dirty="0"/>
              <a:t>  Een adviesgesprek </a:t>
            </a:r>
            <a:r>
              <a:rPr lang="nl-NL" altLang="nl-NL" sz="1800" dirty="0"/>
              <a:t>(Margreet van Klaveren)</a:t>
            </a:r>
          </a:p>
          <a:p>
            <a:pPr algn="l"/>
            <a:r>
              <a:rPr lang="nl-NL" altLang="nl-NL" sz="2000" dirty="0"/>
              <a:t>20:45</a:t>
            </a:r>
            <a:r>
              <a:rPr lang="nl-NL" altLang="nl-NL" dirty="0"/>
              <a:t>	 </a:t>
            </a:r>
            <a:r>
              <a:rPr lang="nl-NL" altLang="nl-NL" dirty="0">
                <a:solidFill>
                  <a:srgbClr val="00B050"/>
                </a:solidFill>
              </a:rPr>
              <a:t>Pauze</a:t>
            </a:r>
          </a:p>
          <a:p>
            <a:pPr algn="l"/>
            <a:r>
              <a:rPr lang="nl-NL" altLang="nl-NL" sz="2000" dirty="0"/>
              <a:t>21:00 </a:t>
            </a:r>
            <a:r>
              <a:rPr lang="nl-NL" altLang="nl-NL" dirty="0"/>
              <a:t> Resultaten Enquête </a:t>
            </a:r>
            <a:r>
              <a:rPr lang="nl-NL" altLang="nl-NL" sz="1800" dirty="0"/>
              <a:t>(Margreet van Klaveren)</a:t>
            </a:r>
          </a:p>
          <a:p>
            <a:pPr algn="l"/>
            <a:r>
              <a:rPr lang="nl-NL" altLang="nl-NL" sz="2000" dirty="0"/>
              <a:t>21:10 	 </a:t>
            </a:r>
            <a:r>
              <a:rPr lang="nl-NL" altLang="nl-NL" dirty="0"/>
              <a:t>In gesprek </a:t>
            </a:r>
            <a:r>
              <a:rPr lang="nl-NL" altLang="nl-NL" sz="1800" dirty="0"/>
              <a:t>(Margreet van Klaveren en Yannick van Olst)</a:t>
            </a:r>
          </a:p>
          <a:p>
            <a:pPr algn="l"/>
            <a:r>
              <a:rPr lang="nl-NL" altLang="nl-NL" sz="2000" dirty="0"/>
              <a:t>21:25	</a:t>
            </a:r>
            <a:r>
              <a:rPr lang="nl-NL" altLang="nl-NL" dirty="0"/>
              <a:t> Afsluiting</a:t>
            </a:r>
          </a:p>
        </p:txBody>
      </p:sp>
    </p:spTree>
    <p:extLst>
      <p:ext uri="{BB962C8B-B14F-4D97-AF65-F5344CB8AC3E}">
        <p14:creationId xmlns:p14="http://schemas.microsoft.com/office/powerpoint/2010/main" val="183200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A0590-091D-24B4-E810-96010A38E9CF}"/>
              </a:ext>
            </a:extLst>
          </p:cNvPr>
          <p:cNvSpPr>
            <a:spLocks noGrp="1"/>
          </p:cNvSpPr>
          <p:nvPr>
            <p:ph type="title"/>
          </p:nvPr>
        </p:nvSpPr>
        <p:spPr/>
        <p:txBody>
          <a:bodyPr/>
          <a:lstStyle/>
          <a:p>
            <a:r>
              <a:rPr lang="nl-NL" dirty="0"/>
              <a:t>Wat kost het aanvragen van een vergunning</a:t>
            </a:r>
          </a:p>
        </p:txBody>
      </p:sp>
      <p:sp>
        <p:nvSpPr>
          <p:cNvPr id="3" name="Tijdelijke aanduiding voor inhoud 2">
            <a:extLst>
              <a:ext uri="{FF2B5EF4-FFF2-40B4-BE49-F238E27FC236}">
                <a16:creationId xmlns:a16="http://schemas.microsoft.com/office/drawing/2014/main" id="{6EBD1EBA-5161-FCEF-49D7-19AC986BD67F}"/>
              </a:ext>
            </a:extLst>
          </p:cNvPr>
          <p:cNvSpPr>
            <a:spLocks noGrp="1"/>
          </p:cNvSpPr>
          <p:nvPr>
            <p:ph idx="1"/>
          </p:nvPr>
        </p:nvSpPr>
        <p:spPr/>
        <p:txBody>
          <a:bodyPr/>
          <a:lstStyle/>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BF08680D-3E3E-3B72-457D-8DF660D0F44F}"/>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FD3A2851-D64A-4662-6777-7950502E7B12}"/>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3732F025-3698-76B2-BE47-8101DCDD8216}"/>
              </a:ext>
            </a:extLst>
          </p:cNvPr>
          <p:cNvSpPr>
            <a:spLocks noGrp="1"/>
          </p:cNvSpPr>
          <p:nvPr>
            <p:ph type="sldNum" sz="quarter" idx="12"/>
          </p:nvPr>
        </p:nvSpPr>
        <p:spPr/>
        <p:txBody>
          <a:bodyPr/>
          <a:lstStyle/>
          <a:p>
            <a:fld id="{F80B133D-5314-4F68-945D-285C3FA41B7B}" type="slidenum">
              <a:rPr lang="nl-NL" altLang="nl-NL" smtClean="0"/>
              <a:pPr/>
              <a:t>20</a:t>
            </a:fld>
            <a:endParaRPr lang="nl-NL" altLang="nl-NL"/>
          </a:p>
        </p:txBody>
      </p:sp>
      <p:graphicFrame>
        <p:nvGraphicFramePr>
          <p:cNvPr id="7" name="Tabel 7">
            <a:extLst>
              <a:ext uri="{FF2B5EF4-FFF2-40B4-BE49-F238E27FC236}">
                <a16:creationId xmlns:a16="http://schemas.microsoft.com/office/drawing/2014/main" id="{F20EEDB2-F48E-DBD3-B794-5DA61EE63A58}"/>
              </a:ext>
            </a:extLst>
          </p:cNvPr>
          <p:cNvGraphicFramePr>
            <a:graphicFrameLocks noGrp="1"/>
          </p:cNvGraphicFramePr>
          <p:nvPr>
            <p:extLst>
              <p:ext uri="{D42A27DB-BD31-4B8C-83A1-F6EECF244321}">
                <p14:modId xmlns:p14="http://schemas.microsoft.com/office/powerpoint/2010/main" val="2343809685"/>
              </p:ext>
            </p:extLst>
          </p:nvPr>
        </p:nvGraphicFramePr>
        <p:xfrm>
          <a:off x="457200" y="1700808"/>
          <a:ext cx="7931224" cy="2291080"/>
        </p:xfrm>
        <a:graphic>
          <a:graphicData uri="http://schemas.openxmlformats.org/drawingml/2006/table">
            <a:tbl>
              <a:tblPr firstRow="1" bandRow="1">
                <a:tableStyleId>{5C22544A-7EE6-4342-B048-85BDC9FD1C3A}</a:tableStyleId>
              </a:tblPr>
              <a:tblGrid>
                <a:gridCol w="6059016">
                  <a:extLst>
                    <a:ext uri="{9D8B030D-6E8A-4147-A177-3AD203B41FA5}">
                      <a16:colId xmlns:a16="http://schemas.microsoft.com/office/drawing/2014/main" val="4226100241"/>
                    </a:ext>
                  </a:extLst>
                </a:gridCol>
                <a:gridCol w="1872208">
                  <a:extLst>
                    <a:ext uri="{9D8B030D-6E8A-4147-A177-3AD203B41FA5}">
                      <a16:colId xmlns:a16="http://schemas.microsoft.com/office/drawing/2014/main" val="3663717370"/>
                    </a:ext>
                  </a:extLst>
                </a:gridCol>
              </a:tblGrid>
              <a:tr h="370840">
                <a:tc>
                  <a:txBody>
                    <a:bodyPr/>
                    <a:lstStyle/>
                    <a:p>
                      <a:r>
                        <a:rPr lang="nl-NL" dirty="0">
                          <a:solidFill>
                            <a:schemeClr val="tx1"/>
                          </a:solidFill>
                        </a:rPr>
                        <a:t>Leges voor</a:t>
                      </a:r>
                    </a:p>
                  </a:txBody>
                  <a:tcPr/>
                </a:tc>
                <a:tc>
                  <a:txBody>
                    <a:bodyPr/>
                    <a:lstStyle/>
                    <a:p>
                      <a:r>
                        <a:rPr lang="nl-NL" dirty="0">
                          <a:solidFill>
                            <a:schemeClr val="tx1"/>
                          </a:solidFill>
                        </a:rPr>
                        <a:t>Kosten*</a:t>
                      </a:r>
                    </a:p>
                  </a:txBody>
                  <a:tcPr/>
                </a:tc>
                <a:extLst>
                  <a:ext uri="{0D108BD9-81ED-4DB2-BD59-A6C34878D82A}">
                    <a16:rowId xmlns:a16="http://schemas.microsoft.com/office/drawing/2014/main" val="592924001"/>
                  </a:ext>
                </a:extLst>
              </a:tr>
              <a:tr h="370840">
                <a:tc>
                  <a:txBody>
                    <a:bodyPr/>
                    <a:lstStyle/>
                    <a:p>
                      <a:r>
                        <a:rPr lang="nl-NL" dirty="0"/>
                        <a:t>Vergunning voor plaatsen zonnepanelen binnen een beschermd dorpsgezicht (niet monument)</a:t>
                      </a:r>
                    </a:p>
                  </a:txBody>
                  <a:tcPr/>
                </a:tc>
                <a:tc>
                  <a:txBody>
                    <a:bodyPr/>
                    <a:lstStyle/>
                    <a:p>
                      <a:r>
                        <a:rPr lang="nl-NL" dirty="0"/>
                        <a:t>€ 121,-</a:t>
                      </a:r>
                    </a:p>
                  </a:txBody>
                  <a:tcPr/>
                </a:tc>
                <a:extLst>
                  <a:ext uri="{0D108BD9-81ED-4DB2-BD59-A6C34878D82A}">
                    <a16:rowId xmlns:a16="http://schemas.microsoft.com/office/drawing/2014/main" val="1988703481"/>
                  </a:ext>
                </a:extLst>
              </a:tr>
              <a:tr h="370840">
                <a:tc>
                  <a:txBody>
                    <a:bodyPr/>
                    <a:lstStyle/>
                    <a:p>
                      <a:r>
                        <a:rPr lang="nl-NL" dirty="0"/>
                        <a:t>Vergunning voor plaatsen zonnepanelen op monument</a:t>
                      </a:r>
                    </a:p>
                  </a:txBody>
                  <a:tcPr/>
                </a:tc>
                <a:tc>
                  <a:txBody>
                    <a:bodyPr/>
                    <a:lstStyle/>
                    <a:p>
                      <a:r>
                        <a:rPr lang="nl-NL" dirty="0"/>
                        <a:t>€ 128,-</a:t>
                      </a:r>
                    </a:p>
                  </a:txBody>
                  <a:tcPr/>
                </a:tc>
                <a:extLst>
                  <a:ext uri="{0D108BD9-81ED-4DB2-BD59-A6C34878D82A}">
                    <a16:rowId xmlns:a16="http://schemas.microsoft.com/office/drawing/2014/main" val="214193583"/>
                  </a:ext>
                </a:extLst>
              </a:tr>
              <a:tr h="370840">
                <a:tc>
                  <a:txBody>
                    <a:bodyPr/>
                    <a:lstStyle/>
                    <a:p>
                      <a:r>
                        <a:rPr lang="nl-NL" dirty="0"/>
                        <a:t>Vergunning voor zonnepanelen als veldinstallatie (maximum 2x50m2)</a:t>
                      </a:r>
                    </a:p>
                  </a:txBody>
                  <a:tcPr/>
                </a:tc>
                <a:tc>
                  <a:txBody>
                    <a:bodyPr/>
                    <a:lstStyle/>
                    <a:p>
                      <a:r>
                        <a:rPr lang="nl-NL" dirty="0"/>
                        <a:t>€ 181,-</a:t>
                      </a:r>
                    </a:p>
                  </a:txBody>
                  <a:tcPr/>
                </a:tc>
                <a:extLst>
                  <a:ext uri="{0D108BD9-81ED-4DB2-BD59-A6C34878D82A}">
                    <a16:rowId xmlns:a16="http://schemas.microsoft.com/office/drawing/2014/main" val="272599705"/>
                  </a:ext>
                </a:extLst>
              </a:tr>
            </a:tbl>
          </a:graphicData>
        </a:graphic>
      </p:graphicFrame>
      <p:sp>
        <p:nvSpPr>
          <p:cNvPr id="9" name="Tekstvak 8">
            <a:extLst>
              <a:ext uri="{FF2B5EF4-FFF2-40B4-BE49-F238E27FC236}">
                <a16:creationId xmlns:a16="http://schemas.microsoft.com/office/drawing/2014/main" id="{8A71F2A1-E76C-220F-5181-986737467B5F}"/>
              </a:ext>
            </a:extLst>
          </p:cNvPr>
          <p:cNvSpPr txBox="1"/>
          <p:nvPr/>
        </p:nvSpPr>
        <p:spPr>
          <a:xfrm>
            <a:off x="323528" y="4505027"/>
            <a:ext cx="6696744" cy="369332"/>
          </a:xfrm>
          <a:prstGeom prst="rect">
            <a:avLst/>
          </a:prstGeom>
          <a:noFill/>
        </p:spPr>
        <p:txBody>
          <a:bodyPr wrap="square" rtlCol="0">
            <a:spAutoFit/>
          </a:bodyPr>
          <a:lstStyle/>
          <a:p>
            <a:r>
              <a:rPr lang="nl-NL" dirty="0"/>
              <a:t>* Deze bedragen zijn inclusief de publicatiekosten</a:t>
            </a:r>
          </a:p>
        </p:txBody>
      </p:sp>
    </p:spTree>
    <p:extLst>
      <p:ext uri="{BB962C8B-B14F-4D97-AF65-F5344CB8AC3E}">
        <p14:creationId xmlns:p14="http://schemas.microsoft.com/office/powerpoint/2010/main" val="75102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altLang="nl-NL" dirty="0"/>
              <a:t>20 september</a:t>
            </a:r>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D1DF693F-98FE-4C8D-8D64-A695DB86ED21}" type="slidenum">
              <a:rPr lang="nl-NL" altLang="nl-NL"/>
              <a:pPr/>
              <a:t>21</a:t>
            </a:fld>
            <a:endParaRPr lang="nl-NL" altLang="nl-NL"/>
          </a:p>
        </p:txBody>
      </p:sp>
      <p:sp>
        <p:nvSpPr>
          <p:cNvPr id="67588" name="Rectangle 4"/>
          <p:cNvSpPr>
            <a:spLocks noGrp="1" noChangeArrowheads="1"/>
          </p:cNvSpPr>
          <p:nvPr>
            <p:ph type="title"/>
          </p:nvPr>
        </p:nvSpPr>
        <p:spPr>
          <a:xfrm>
            <a:off x="844377" y="2060848"/>
            <a:ext cx="8229600" cy="1143000"/>
          </a:xfrm>
        </p:spPr>
        <p:txBody>
          <a:bodyPr/>
          <a:lstStyle/>
          <a:p>
            <a:r>
              <a:rPr lang="nl-NL" altLang="nl-NL" sz="6000" dirty="0"/>
              <a:t>Vragen?</a:t>
            </a:r>
          </a:p>
        </p:txBody>
      </p:sp>
    </p:spTree>
    <p:extLst>
      <p:ext uri="{BB962C8B-B14F-4D97-AF65-F5344CB8AC3E}">
        <p14:creationId xmlns:p14="http://schemas.microsoft.com/office/powerpoint/2010/main" val="128067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0" y="6510338"/>
            <a:ext cx="1800200" cy="252412"/>
          </a:xfrm>
        </p:spPr>
        <p:txBody>
          <a:bodyPr/>
          <a:lstStyle/>
          <a:p>
            <a:r>
              <a:rPr lang="nl-NL" altLang="nl-NL" dirty="0"/>
              <a:t>20 september 2023</a:t>
            </a:r>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22</a:t>
            </a:fld>
            <a:endParaRPr lang="nl-NL" altLang="nl-NL"/>
          </a:p>
        </p:txBody>
      </p:sp>
      <p:sp>
        <p:nvSpPr>
          <p:cNvPr id="73736" name="Rectangle 8"/>
          <p:cNvSpPr>
            <a:spLocks noGrp="1" noChangeArrowheads="1"/>
          </p:cNvSpPr>
          <p:nvPr>
            <p:ph type="title"/>
          </p:nvPr>
        </p:nvSpPr>
        <p:spPr>
          <a:xfrm>
            <a:off x="251520" y="111223"/>
            <a:ext cx="8229600" cy="580926"/>
          </a:xfrm>
        </p:spPr>
        <p:txBody>
          <a:bodyPr/>
          <a:lstStyle/>
          <a:p>
            <a:r>
              <a:rPr lang="nl-NL" altLang="nl-NL" dirty="0"/>
              <a:t>Zonnepanelen</a:t>
            </a:r>
          </a:p>
        </p:txBody>
      </p:sp>
      <p:sp>
        <p:nvSpPr>
          <p:cNvPr id="73737" name="Rectangle 9"/>
          <p:cNvSpPr>
            <a:spLocks noGrp="1" noChangeArrowheads="1"/>
          </p:cNvSpPr>
          <p:nvPr>
            <p:ph type="body" idx="1"/>
          </p:nvPr>
        </p:nvSpPr>
        <p:spPr>
          <a:xfrm>
            <a:off x="251520" y="692149"/>
            <a:ext cx="8229600" cy="4525963"/>
          </a:xfrm>
        </p:spPr>
        <p:txBody>
          <a:bodyPr/>
          <a:lstStyle/>
          <a:p>
            <a:pPr marL="0" indent="0">
              <a:buNone/>
            </a:pPr>
            <a:r>
              <a:rPr lang="nl-NL" altLang="nl-NL" dirty="0"/>
              <a:t>Zonnepanelen  zetten zonlicht om in energie</a:t>
            </a:r>
          </a:p>
          <a:p>
            <a:endParaRPr lang="nl-NL" altLang="nl-NL" dirty="0"/>
          </a:p>
          <a:p>
            <a:pPr marL="0" indent="0">
              <a:buNone/>
            </a:pPr>
            <a:r>
              <a:rPr lang="nl-NL" altLang="nl-NL" dirty="0"/>
              <a:t>Eisen voor dak:</a:t>
            </a:r>
          </a:p>
          <a:p>
            <a:r>
              <a:rPr lang="nl-NL" altLang="nl-NL" dirty="0"/>
              <a:t>Dak moet stevig zijn en de panlatten niet te oud</a:t>
            </a:r>
          </a:p>
          <a:p>
            <a:r>
              <a:rPr lang="nl-NL" altLang="nl-NL" dirty="0"/>
              <a:t>Ze moeten op de dakbedekking liggen (niet elke dakbedekking is even geschikt)</a:t>
            </a:r>
          </a:p>
          <a:p>
            <a:endParaRPr lang="nl-NL" altLang="nl-NL" dirty="0"/>
          </a:p>
          <a:p>
            <a:pPr marL="0" indent="0">
              <a:buNone/>
            </a:pPr>
            <a:r>
              <a:rPr lang="nl-NL" altLang="nl-NL" dirty="0"/>
              <a:t>Richting zonnepanelen van invloed op opbrengst</a:t>
            </a:r>
          </a:p>
          <a:p>
            <a:r>
              <a:rPr lang="nl-NL" altLang="nl-NL" dirty="0"/>
              <a:t>Oriëntering op zuiden geeft hoogste opbrengst </a:t>
            </a:r>
            <a:r>
              <a:rPr lang="nl-NL" altLang="nl-NL" sz="2000" dirty="0"/>
              <a:t>(kanttekening te warm kan ook zorgen dat ze uitschakelen)</a:t>
            </a:r>
          </a:p>
          <a:p>
            <a:r>
              <a:rPr lang="nl-NL" altLang="nl-NL" dirty="0"/>
              <a:t>Oost of west (of combinatie) is ook gunstig</a:t>
            </a:r>
          </a:p>
          <a:p>
            <a:r>
              <a:rPr lang="nl-NL" altLang="nl-NL" dirty="0"/>
              <a:t>Plaatsing op noordzijde is minst gunstig</a:t>
            </a:r>
          </a:p>
          <a:p>
            <a:pPr marL="0" indent="0">
              <a:buNone/>
            </a:pPr>
            <a:endParaRPr lang="nl-NL" altLang="nl-NL" dirty="0"/>
          </a:p>
        </p:txBody>
      </p:sp>
    </p:spTree>
    <p:extLst>
      <p:ext uri="{BB962C8B-B14F-4D97-AF65-F5344CB8AC3E}">
        <p14:creationId xmlns:p14="http://schemas.microsoft.com/office/powerpoint/2010/main" val="329660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tekst, schermopname, Lettertype, ontwerp&#10;&#10;Automatisch gegenereerde beschrijving">
            <a:extLst>
              <a:ext uri="{FF2B5EF4-FFF2-40B4-BE49-F238E27FC236}">
                <a16:creationId xmlns:a16="http://schemas.microsoft.com/office/drawing/2014/main" id="{69599D69-7DDD-82C4-5222-512A608F1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660" y="256852"/>
            <a:ext cx="6120679" cy="6120679"/>
          </a:xfrm>
        </p:spPr>
      </p:pic>
      <p:sp>
        <p:nvSpPr>
          <p:cNvPr id="4" name="Tijdelijke aanduiding voor datum 3">
            <a:extLst>
              <a:ext uri="{FF2B5EF4-FFF2-40B4-BE49-F238E27FC236}">
                <a16:creationId xmlns:a16="http://schemas.microsoft.com/office/drawing/2014/main" id="{2AB460AB-236C-2389-CA3B-A0BB27553512}"/>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dirty="0"/>
          </a:p>
        </p:txBody>
      </p:sp>
      <p:sp>
        <p:nvSpPr>
          <p:cNvPr id="5" name="Tijdelijke aanduiding voor voettekst 4">
            <a:extLst>
              <a:ext uri="{FF2B5EF4-FFF2-40B4-BE49-F238E27FC236}">
                <a16:creationId xmlns:a16="http://schemas.microsoft.com/office/drawing/2014/main" id="{2D37C431-E3D6-FDA1-6068-6C1D640DC324}"/>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652288E7-B77A-B1EC-04E3-D01B1CE24B43}"/>
              </a:ext>
            </a:extLst>
          </p:cNvPr>
          <p:cNvSpPr>
            <a:spLocks noGrp="1"/>
          </p:cNvSpPr>
          <p:nvPr>
            <p:ph type="sldNum" sz="quarter" idx="12"/>
          </p:nvPr>
        </p:nvSpPr>
        <p:spPr/>
        <p:txBody>
          <a:bodyPr/>
          <a:lstStyle/>
          <a:p>
            <a:fld id="{F80B133D-5314-4F68-945D-285C3FA41B7B}" type="slidenum">
              <a:rPr lang="nl-NL" altLang="nl-NL" smtClean="0"/>
              <a:pPr/>
              <a:t>23</a:t>
            </a:fld>
            <a:endParaRPr lang="nl-NL" altLang="nl-NL"/>
          </a:p>
        </p:txBody>
      </p:sp>
    </p:spTree>
    <p:extLst>
      <p:ext uri="{BB962C8B-B14F-4D97-AF65-F5344CB8AC3E}">
        <p14:creationId xmlns:p14="http://schemas.microsoft.com/office/powerpoint/2010/main" val="80835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B588E-E52C-3E5E-62ED-F7EAC92594AE}"/>
              </a:ext>
            </a:extLst>
          </p:cNvPr>
          <p:cNvSpPr>
            <a:spLocks noGrp="1"/>
          </p:cNvSpPr>
          <p:nvPr>
            <p:ph type="title"/>
          </p:nvPr>
        </p:nvSpPr>
        <p:spPr>
          <a:xfrm>
            <a:off x="457200" y="274638"/>
            <a:ext cx="8229600" cy="634082"/>
          </a:xfrm>
        </p:spPr>
        <p:txBody>
          <a:bodyPr/>
          <a:lstStyle/>
          <a:p>
            <a:r>
              <a:rPr lang="nl-NL" dirty="0"/>
              <a:t>Type zonnepanelen</a:t>
            </a:r>
          </a:p>
        </p:txBody>
      </p:sp>
      <p:sp>
        <p:nvSpPr>
          <p:cNvPr id="3" name="Tijdelijke aanduiding voor inhoud 2">
            <a:extLst>
              <a:ext uri="{FF2B5EF4-FFF2-40B4-BE49-F238E27FC236}">
                <a16:creationId xmlns:a16="http://schemas.microsoft.com/office/drawing/2014/main" id="{FD2C024C-83C4-1B0C-E645-815D0ACA6B0E}"/>
              </a:ext>
            </a:extLst>
          </p:cNvPr>
          <p:cNvSpPr>
            <a:spLocks noGrp="1"/>
          </p:cNvSpPr>
          <p:nvPr>
            <p:ph idx="1"/>
          </p:nvPr>
        </p:nvSpPr>
        <p:spPr>
          <a:xfrm>
            <a:off x="330424" y="1124744"/>
            <a:ext cx="8229600" cy="4525963"/>
          </a:xfrm>
        </p:spPr>
        <p:txBody>
          <a:bodyPr/>
          <a:lstStyle/>
          <a:p>
            <a:r>
              <a:rPr lang="nl-NL" dirty="0"/>
              <a:t>Verschil in Kleur (Zwart, blauw, rood, patronen, randen)</a:t>
            </a:r>
          </a:p>
          <a:p>
            <a:r>
              <a:rPr lang="nl-NL" dirty="0"/>
              <a:t>Opbrengst (</a:t>
            </a:r>
            <a:r>
              <a:rPr lang="nl-NL" dirty="0" err="1"/>
              <a:t>Wp</a:t>
            </a:r>
            <a:r>
              <a:rPr lang="nl-NL" dirty="0"/>
              <a:t> =&gt; KWh)*</a:t>
            </a:r>
          </a:p>
          <a:p>
            <a:r>
              <a:rPr lang="nl-NL" dirty="0"/>
              <a:t>Grootte</a:t>
            </a:r>
          </a:p>
          <a:p>
            <a:pPr marL="0" indent="0">
              <a:buNone/>
            </a:pPr>
            <a:r>
              <a:rPr lang="nl-NL" sz="1800" dirty="0"/>
              <a:t>* Opbrengst neemt in loop der tijd af</a:t>
            </a:r>
          </a:p>
          <a:p>
            <a:pPr marL="0" indent="0">
              <a:buNone/>
            </a:pPr>
            <a:r>
              <a:rPr lang="nl-NL" dirty="0"/>
              <a:t>Advies om de keuze voor bovenstaande af te laten hangen wat passend is voor het dak.</a:t>
            </a:r>
          </a:p>
        </p:txBody>
      </p:sp>
      <p:sp>
        <p:nvSpPr>
          <p:cNvPr id="4" name="Tijdelijke aanduiding voor datum 3">
            <a:extLst>
              <a:ext uri="{FF2B5EF4-FFF2-40B4-BE49-F238E27FC236}">
                <a16:creationId xmlns:a16="http://schemas.microsoft.com/office/drawing/2014/main" id="{2C11F3DB-73B6-CB70-0ED6-84AA41A76337}"/>
              </a:ext>
            </a:extLst>
          </p:cNvPr>
          <p:cNvSpPr>
            <a:spLocks noGrp="1"/>
          </p:cNvSpPr>
          <p:nvPr>
            <p:ph type="dt" sz="half" idx="10"/>
          </p:nvPr>
        </p:nvSpPr>
        <p:spPr>
          <a:xfrm>
            <a:off x="4572000" y="6510338"/>
            <a:ext cx="2376264" cy="252412"/>
          </a:xfrm>
        </p:spPr>
        <p:txBody>
          <a:bodyPr/>
          <a:lstStyle/>
          <a:p>
            <a:r>
              <a:rPr lang="nl-NL" altLang="nl-NL" dirty="0"/>
              <a:t>20 september 2023</a:t>
            </a:r>
          </a:p>
        </p:txBody>
      </p:sp>
      <p:sp>
        <p:nvSpPr>
          <p:cNvPr id="5" name="Tijdelijke aanduiding voor voettekst 4">
            <a:extLst>
              <a:ext uri="{FF2B5EF4-FFF2-40B4-BE49-F238E27FC236}">
                <a16:creationId xmlns:a16="http://schemas.microsoft.com/office/drawing/2014/main" id="{63996270-AC64-4723-93C5-B09C2D0AC3EB}"/>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9613B28A-C3DD-2638-84FC-18C257EC4DEB}"/>
              </a:ext>
            </a:extLst>
          </p:cNvPr>
          <p:cNvSpPr>
            <a:spLocks noGrp="1"/>
          </p:cNvSpPr>
          <p:nvPr>
            <p:ph type="sldNum" sz="quarter" idx="12"/>
          </p:nvPr>
        </p:nvSpPr>
        <p:spPr/>
        <p:txBody>
          <a:bodyPr/>
          <a:lstStyle/>
          <a:p>
            <a:fld id="{F80B133D-5314-4F68-945D-285C3FA41B7B}" type="slidenum">
              <a:rPr lang="nl-NL" altLang="nl-NL" smtClean="0"/>
              <a:pPr/>
              <a:t>24</a:t>
            </a:fld>
            <a:endParaRPr lang="nl-NL" altLang="nl-NL"/>
          </a:p>
        </p:txBody>
      </p:sp>
      <p:pic>
        <p:nvPicPr>
          <p:cNvPr id="8" name="Afbeelding 7" descr="Afbeelding met buitenshuis, boom, meer, plant&#10;&#10;Automatisch gegenereerde beschrijving">
            <a:extLst>
              <a:ext uri="{FF2B5EF4-FFF2-40B4-BE49-F238E27FC236}">
                <a16:creationId xmlns:a16="http://schemas.microsoft.com/office/drawing/2014/main" id="{B99F8AAE-EAD0-DE45-D78E-B2FD6C966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995935" y="4034194"/>
            <a:ext cx="3142579" cy="2356934"/>
          </a:xfrm>
          <a:prstGeom prst="rect">
            <a:avLst/>
          </a:prstGeom>
        </p:spPr>
      </p:pic>
      <p:pic>
        <p:nvPicPr>
          <p:cNvPr id="10" name="Afbeelding 9" descr="Afbeelding met buitenshuis, gebouw, huis, raam&#10;&#10;Automatisch gegenereerde beschrijving">
            <a:extLst>
              <a:ext uri="{FF2B5EF4-FFF2-40B4-BE49-F238E27FC236}">
                <a16:creationId xmlns:a16="http://schemas.microsoft.com/office/drawing/2014/main" id="{761D3FFB-F3A4-DC9E-CE69-F64470E42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61" y="4034194"/>
            <a:ext cx="3280959" cy="2356934"/>
          </a:xfrm>
          <a:prstGeom prst="rect">
            <a:avLst/>
          </a:prstGeom>
        </p:spPr>
      </p:pic>
    </p:spTree>
    <p:extLst>
      <p:ext uri="{BB962C8B-B14F-4D97-AF65-F5344CB8AC3E}">
        <p14:creationId xmlns:p14="http://schemas.microsoft.com/office/powerpoint/2010/main" val="314470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2700C-F9A1-5974-7F56-B8F5E1B40E79}"/>
              </a:ext>
            </a:extLst>
          </p:cNvPr>
          <p:cNvSpPr>
            <a:spLocks noGrp="1"/>
          </p:cNvSpPr>
          <p:nvPr>
            <p:ph type="title"/>
          </p:nvPr>
        </p:nvSpPr>
        <p:spPr>
          <a:xfrm>
            <a:off x="457200" y="265113"/>
            <a:ext cx="8229600" cy="1143000"/>
          </a:xfrm>
        </p:spPr>
        <p:txBody>
          <a:bodyPr/>
          <a:lstStyle/>
          <a:p>
            <a:r>
              <a:rPr lang="nl-NL" dirty="0"/>
              <a:t>Omvormer + aansluiting meterkast</a:t>
            </a:r>
          </a:p>
        </p:txBody>
      </p:sp>
      <p:sp>
        <p:nvSpPr>
          <p:cNvPr id="3" name="Tijdelijke aanduiding voor inhoud 2">
            <a:extLst>
              <a:ext uri="{FF2B5EF4-FFF2-40B4-BE49-F238E27FC236}">
                <a16:creationId xmlns:a16="http://schemas.microsoft.com/office/drawing/2014/main" id="{C3F13A3A-AA9E-E920-A5A3-AE429B040FF0}"/>
              </a:ext>
            </a:extLst>
          </p:cNvPr>
          <p:cNvSpPr>
            <a:spLocks noGrp="1"/>
          </p:cNvSpPr>
          <p:nvPr>
            <p:ph idx="1"/>
          </p:nvPr>
        </p:nvSpPr>
        <p:spPr>
          <a:xfrm>
            <a:off x="457200" y="1600200"/>
            <a:ext cx="8229600" cy="4709120"/>
          </a:xfrm>
        </p:spPr>
        <p:txBody>
          <a:bodyPr/>
          <a:lstStyle/>
          <a:p>
            <a:r>
              <a:rPr lang="nl-NL" dirty="0"/>
              <a:t>Eén omvormer of elk zonnepaneel een eigen omvormer</a:t>
            </a:r>
          </a:p>
          <a:p>
            <a:endParaRPr lang="nl-NL" dirty="0"/>
          </a:p>
          <a:p>
            <a:r>
              <a:rPr lang="nl-NL" dirty="0"/>
              <a:t>Er moet een kabel getrokken worden vanaf de panelen naar de meterkast</a:t>
            </a:r>
          </a:p>
          <a:p>
            <a:endParaRPr lang="nl-NL" dirty="0"/>
          </a:p>
          <a:p>
            <a:r>
              <a:rPr lang="nl-NL" dirty="0"/>
              <a:t>De meterkast moet geschikt zijn of geschikt gemaakt worden</a:t>
            </a:r>
          </a:p>
          <a:p>
            <a:endParaRPr lang="nl-NL" dirty="0"/>
          </a:p>
          <a:p>
            <a:pPr marL="0" indent="0">
              <a:buNone/>
            </a:pPr>
            <a:r>
              <a:rPr lang="nl-NL" dirty="0"/>
              <a:t>Wanneer u advies inwint zal de zonnepanelen-installateur ook kijken naar het dak, de meterkast en hoe de kabel getrokken kan worden. </a:t>
            </a:r>
          </a:p>
        </p:txBody>
      </p:sp>
      <p:sp>
        <p:nvSpPr>
          <p:cNvPr id="4" name="Tijdelijke aanduiding voor datum 3">
            <a:extLst>
              <a:ext uri="{FF2B5EF4-FFF2-40B4-BE49-F238E27FC236}">
                <a16:creationId xmlns:a16="http://schemas.microsoft.com/office/drawing/2014/main" id="{2D6EB011-CA57-6567-93AE-DE64B9EC2C9B}"/>
              </a:ext>
            </a:extLst>
          </p:cNvPr>
          <p:cNvSpPr>
            <a:spLocks noGrp="1"/>
          </p:cNvSpPr>
          <p:nvPr>
            <p:ph type="dt" sz="half" idx="10"/>
          </p:nvPr>
        </p:nvSpPr>
        <p:spPr>
          <a:xfrm>
            <a:off x="4572000" y="6510338"/>
            <a:ext cx="2376264" cy="252412"/>
          </a:xfrm>
        </p:spPr>
        <p:txBody>
          <a:bodyPr/>
          <a:lstStyle/>
          <a:p>
            <a:r>
              <a:rPr lang="nl-NL" altLang="nl-NL" dirty="0"/>
              <a:t>20 september 2023</a:t>
            </a:r>
          </a:p>
        </p:txBody>
      </p:sp>
      <p:sp>
        <p:nvSpPr>
          <p:cNvPr id="5" name="Tijdelijke aanduiding voor voettekst 4">
            <a:extLst>
              <a:ext uri="{FF2B5EF4-FFF2-40B4-BE49-F238E27FC236}">
                <a16:creationId xmlns:a16="http://schemas.microsoft.com/office/drawing/2014/main" id="{2447764E-F585-1E35-A727-97C612F7065B}"/>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E5F635DD-9D98-31C9-F13F-2FC63B100FBA}"/>
              </a:ext>
            </a:extLst>
          </p:cNvPr>
          <p:cNvSpPr>
            <a:spLocks noGrp="1"/>
          </p:cNvSpPr>
          <p:nvPr>
            <p:ph type="sldNum" sz="quarter" idx="12"/>
          </p:nvPr>
        </p:nvSpPr>
        <p:spPr/>
        <p:txBody>
          <a:bodyPr/>
          <a:lstStyle/>
          <a:p>
            <a:fld id="{F80B133D-5314-4F68-945D-285C3FA41B7B}" type="slidenum">
              <a:rPr lang="nl-NL" altLang="nl-NL" smtClean="0"/>
              <a:pPr/>
              <a:t>25</a:t>
            </a:fld>
            <a:endParaRPr lang="nl-NL" altLang="nl-NL"/>
          </a:p>
        </p:txBody>
      </p:sp>
    </p:spTree>
    <p:extLst>
      <p:ext uri="{BB962C8B-B14F-4D97-AF65-F5344CB8AC3E}">
        <p14:creationId xmlns:p14="http://schemas.microsoft.com/office/powerpoint/2010/main" val="2885129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a:xfrm>
            <a:off x="4572000" y="6510338"/>
            <a:ext cx="1944216" cy="252412"/>
          </a:xfrm>
        </p:spPr>
        <p:txBody>
          <a:bodyPr/>
          <a:lstStyle/>
          <a:p>
            <a:r>
              <a:rPr lang="nl-NL" altLang="nl-NL" dirty="0"/>
              <a:t>20 september 2023</a:t>
            </a:r>
          </a:p>
        </p:txBody>
      </p:sp>
      <p:sp>
        <p:nvSpPr>
          <p:cNvPr id="6" name="Tijdelijke aanduiding voor voettekst 5"/>
          <p:cNvSpPr>
            <a:spLocks noGrp="1"/>
          </p:cNvSpPr>
          <p:nvPr>
            <p:ph type="ftr" sz="quarter" idx="11"/>
          </p:nvPr>
        </p:nvSpPr>
        <p:spPr/>
        <p:txBody>
          <a:bodyPr/>
          <a:lstStyle/>
          <a:p>
            <a:r>
              <a:rPr lang="nl-NL" altLang="nl-NL"/>
              <a:t>presentatie</a:t>
            </a:r>
          </a:p>
        </p:txBody>
      </p:sp>
      <p:sp>
        <p:nvSpPr>
          <p:cNvPr id="7" name="Tijdelijke aanduiding voor dianummer 6"/>
          <p:cNvSpPr>
            <a:spLocks noGrp="1"/>
          </p:cNvSpPr>
          <p:nvPr>
            <p:ph type="sldNum" sz="quarter" idx="12"/>
          </p:nvPr>
        </p:nvSpPr>
        <p:spPr/>
        <p:txBody>
          <a:bodyPr/>
          <a:lstStyle/>
          <a:p>
            <a:fld id="{69A11CEB-CABA-4F70-8D63-1DCD1E67D5BC}" type="slidenum">
              <a:rPr lang="nl-NL" altLang="nl-NL"/>
              <a:pPr/>
              <a:t>26</a:t>
            </a:fld>
            <a:endParaRPr lang="nl-NL" altLang="nl-NL"/>
          </a:p>
        </p:txBody>
      </p:sp>
      <p:sp>
        <p:nvSpPr>
          <p:cNvPr id="79876" name="Rectangle 4"/>
          <p:cNvSpPr>
            <a:spLocks noGrp="1" noChangeArrowheads="1"/>
          </p:cNvSpPr>
          <p:nvPr>
            <p:ph type="title"/>
          </p:nvPr>
        </p:nvSpPr>
        <p:spPr>
          <a:xfrm>
            <a:off x="514747" y="332656"/>
            <a:ext cx="8229600" cy="580926"/>
          </a:xfrm>
        </p:spPr>
        <p:txBody>
          <a:bodyPr/>
          <a:lstStyle/>
          <a:p>
            <a:r>
              <a:rPr lang="nl-NL" altLang="nl-NL" dirty="0"/>
              <a:t>Salderingsregeling</a:t>
            </a:r>
          </a:p>
        </p:txBody>
      </p:sp>
      <p:sp>
        <p:nvSpPr>
          <p:cNvPr id="79877" name="Rectangle 5"/>
          <p:cNvSpPr>
            <a:spLocks noGrp="1" noChangeArrowheads="1"/>
          </p:cNvSpPr>
          <p:nvPr>
            <p:ph type="body" sz="half" idx="1"/>
          </p:nvPr>
        </p:nvSpPr>
        <p:spPr>
          <a:xfrm>
            <a:off x="483518" y="1052736"/>
            <a:ext cx="8075240" cy="4525963"/>
          </a:xfrm>
        </p:spPr>
        <p:txBody>
          <a:bodyPr/>
          <a:lstStyle/>
          <a:p>
            <a:pPr marL="0" indent="0">
              <a:buNone/>
            </a:pPr>
            <a:r>
              <a:rPr lang="nl-NL" sz="2000" dirty="0">
                <a:solidFill>
                  <a:srgbClr val="000000"/>
                </a:solidFill>
              </a:rPr>
              <a:t>D</a:t>
            </a:r>
            <a:r>
              <a:rPr lang="nl-NL" sz="2000" b="0" i="0" dirty="0">
                <a:solidFill>
                  <a:srgbClr val="000000"/>
                </a:solidFill>
                <a:effectLst/>
              </a:rPr>
              <a:t>e zonnestroom die een huishouden aan het net levert, wordt weggestreept tegen de stroom die op een ander moment van het net wordt afgenomen.</a:t>
            </a:r>
          </a:p>
          <a:p>
            <a:pPr marL="0" indent="0">
              <a:buNone/>
            </a:pPr>
            <a:endParaRPr lang="nl-NL" sz="2000" b="0" i="0" dirty="0">
              <a:solidFill>
                <a:srgbClr val="000000"/>
              </a:solidFill>
              <a:effectLst/>
            </a:endParaRPr>
          </a:p>
          <a:p>
            <a:pPr marL="0" indent="0">
              <a:buNone/>
            </a:pPr>
            <a:r>
              <a:rPr lang="nl-NL" sz="2000" dirty="0">
                <a:solidFill>
                  <a:srgbClr val="000000"/>
                </a:solidFill>
              </a:rPr>
              <a:t>Er ligt een voorstel bij de Eerste Kamer om de salderingsregeling af te bouwen (nog niet definitief). </a:t>
            </a:r>
          </a:p>
          <a:p>
            <a:pPr marL="0" indent="0">
              <a:buNone/>
            </a:pPr>
            <a:r>
              <a:rPr lang="nl-NL" sz="2000" b="0" i="0" dirty="0">
                <a:solidFill>
                  <a:srgbClr val="000000"/>
                </a:solidFill>
                <a:effectLst/>
              </a:rPr>
              <a:t>Voorstel:</a:t>
            </a:r>
          </a:p>
          <a:p>
            <a:pPr marL="0" indent="0">
              <a:buNone/>
            </a:pPr>
            <a:r>
              <a:rPr lang="nl-NL" sz="2000" b="0" i="0" dirty="0">
                <a:solidFill>
                  <a:srgbClr val="000000"/>
                </a:solidFill>
                <a:effectLst/>
              </a:rPr>
              <a:t>Salderingsregeling wordt in stapjes afgebouwd vanaf </a:t>
            </a:r>
            <a:r>
              <a:rPr lang="nl-NL" sz="2000" b="1" i="0" dirty="0">
                <a:solidFill>
                  <a:srgbClr val="000000"/>
                </a:solidFill>
                <a:effectLst/>
              </a:rPr>
              <a:t>2025.</a:t>
            </a:r>
            <a:endParaRPr lang="nl-NL" sz="2000" dirty="0">
              <a:solidFill>
                <a:srgbClr val="000000"/>
              </a:solidFill>
            </a:endParaRPr>
          </a:p>
          <a:p>
            <a:pPr marL="0" indent="0">
              <a:buNone/>
            </a:pPr>
            <a:r>
              <a:rPr lang="nl-NL" sz="2000" b="0" i="0" dirty="0">
                <a:solidFill>
                  <a:srgbClr val="000000"/>
                </a:solidFill>
                <a:effectLst/>
              </a:rPr>
              <a:t>Vanaf </a:t>
            </a:r>
            <a:r>
              <a:rPr lang="nl-NL" sz="2000" b="1" i="0" dirty="0">
                <a:solidFill>
                  <a:srgbClr val="000000"/>
                </a:solidFill>
                <a:effectLst/>
              </a:rPr>
              <a:t>2031</a:t>
            </a:r>
            <a:r>
              <a:rPr lang="nl-NL" sz="2000" b="0" i="0" dirty="0">
                <a:solidFill>
                  <a:srgbClr val="000000"/>
                </a:solidFill>
                <a:effectLst/>
              </a:rPr>
              <a:t> wordt de salderingsregeling gestopt.</a:t>
            </a:r>
          </a:p>
          <a:p>
            <a:pPr marL="0" indent="0">
              <a:buNone/>
            </a:pPr>
            <a:endParaRPr lang="nl-NL" sz="2000" b="0" i="0" dirty="0">
              <a:solidFill>
                <a:srgbClr val="000000"/>
              </a:solidFill>
              <a:effectLst/>
            </a:endParaRPr>
          </a:p>
          <a:p>
            <a:pPr marL="0" indent="0">
              <a:buNone/>
            </a:pPr>
            <a:r>
              <a:rPr lang="nl-NL" sz="2000" dirty="0">
                <a:solidFill>
                  <a:srgbClr val="00B050"/>
                </a:solidFill>
              </a:rPr>
              <a:t>Tip: gebruik energie als de zon schijnt!</a:t>
            </a:r>
          </a:p>
          <a:p>
            <a:pPr marL="0" indent="0">
              <a:buNone/>
            </a:pPr>
            <a:endParaRPr lang="nl-NL" sz="2000" dirty="0">
              <a:solidFill>
                <a:srgbClr val="00B050"/>
              </a:solidFill>
            </a:endParaRPr>
          </a:p>
          <a:p>
            <a:pPr marL="0" indent="0">
              <a:buNone/>
            </a:pPr>
            <a:r>
              <a:rPr lang="nl-NL" sz="2000" dirty="0">
                <a:solidFill>
                  <a:srgbClr val="000000"/>
                </a:solidFill>
              </a:rPr>
              <a:t>Terugverdientijd van zonnepanelen is nog steeds rond de 7-8 jaar (bron: Milieu Centraal)</a:t>
            </a:r>
            <a:endParaRPr lang="nl-NL" sz="2000" b="0" i="0" dirty="0">
              <a:solidFill>
                <a:srgbClr val="000000"/>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1BC8E2-3C9D-D0C6-7C92-0260071F2869}"/>
              </a:ext>
            </a:extLst>
          </p:cNvPr>
          <p:cNvSpPr>
            <a:spLocks noGrp="1"/>
          </p:cNvSpPr>
          <p:nvPr>
            <p:ph type="dt" sz="half" idx="10"/>
          </p:nvPr>
        </p:nvSpPr>
        <p:spPr/>
        <p:txBody>
          <a:bodyPr/>
          <a:lstStyle/>
          <a:p>
            <a:pPr defTabSz="685800" fontAlgn="auto">
              <a:spcBef>
                <a:spcPts val="0"/>
              </a:spcBef>
              <a:spcAft>
                <a:spcPts val="0"/>
              </a:spcAft>
            </a:pPr>
            <a:fld id="{7D16DA2D-90B7-4EB1-BC55-A2CE844ABBB6}" type="datetime4">
              <a:rPr lang="nl-NL" altLang="nl-NL">
                <a:solidFill>
                  <a:srgbClr val="FFFFFF"/>
                </a:solidFill>
                <a:latin typeface="Verdana"/>
              </a:rPr>
              <a:pPr defTabSz="685800" fontAlgn="auto">
                <a:spcBef>
                  <a:spcPts val="0"/>
                </a:spcBef>
                <a:spcAft>
                  <a:spcPts val="0"/>
                </a:spcAft>
              </a:pPr>
              <a:t>4 oktober 2023</a:t>
            </a:fld>
            <a:endParaRPr lang="nl-NL" altLang="nl-NL">
              <a:solidFill>
                <a:srgbClr val="FFFFFF"/>
              </a:solidFill>
              <a:latin typeface="Verdana"/>
            </a:endParaRPr>
          </a:p>
        </p:txBody>
      </p:sp>
      <p:sp>
        <p:nvSpPr>
          <p:cNvPr id="3" name="Tijdelijke aanduiding voor voettekst 2">
            <a:extLst>
              <a:ext uri="{FF2B5EF4-FFF2-40B4-BE49-F238E27FC236}">
                <a16:creationId xmlns:a16="http://schemas.microsoft.com/office/drawing/2014/main" id="{F1B82F5C-0AFD-9982-31E3-22981561CE2D}"/>
              </a:ext>
            </a:extLst>
          </p:cNvPr>
          <p:cNvSpPr>
            <a:spLocks noGrp="1"/>
          </p:cNvSpPr>
          <p:nvPr>
            <p:ph type="ftr" sz="quarter" idx="11"/>
          </p:nvPr>
        </p:nvSpPr>
        <p:spPr/>
        <p:txBody>
          <a:bodyPr/>
          <a:lstStyle/>
          <a:p>
            <a:pPr defTabSz="685800" fontAlgn="auto">
              <a:spcBef>
                <a:spcPts val="0"/>
              </a:spcBef>
              <a:spcAft>
                <a:spcPts val="0"/>
              </a:spcAft>
            </a:pPr>
            <a:r>
              <a:rPr lang="nl-NL" altLang="nl-NL">
                <a:solidFill>
                  <a:srgbClr val="FFFFFF"/>
                </a:solidFill>
                <a:latin typeface="Verdana"/>
              </a:rPr>
              <a:t>presentatie</a:t>
            </a:r>
          </a:p>
        </p:txBody>
      </p:sp>
      <p:sp>
        <p:nvSpPr>
          <p:cNvPr id="4" name="Tijdelijke aanduiding voor dianummer 3">
            <a:extLst>
              <a:ext uri="{FF2B5EF4-FFF2-40B4-BE49-F238E27FC236}">
                <a16:creationId xmlns:a16="http://schemas.microsoft.com/office/drawing/2014/main" id="{92229BA3-9694-EF20-8265-A1A83A51D6C7}"/>
              </a:ext>
            </a:extLst>
          </p:cNvPr>
          <p:cNvSpPr>
            <a:spLocks noGrp="1"/>
          </p:cNvSpPr>
          <p:nvPr>
            <p:ph type="sldNum" sz="quarter" idx="12"/>
          </p:nvPr>
        </p:nvSpPr>
        <p:spPr/>
        <p:txBody>
          <a:bodyPr/>
          <a:lstStyle/>
          <a:p>
            <a:pPr defTabSz="685800" fontAlgn="auto">
              <a:spcBef>
                <a:spcPts val="0"/>
              </a:spcBef>
              <a:spcAft>
                <a:spcPts val="0"/>
              </a:spcAft>
            </a:pPr>
            <a:fld id="{F6ECF983-E592-4D3C-8FC2-18974001FCAA}" type="slidenum">
              <a:rPr lang="nl-NL" altLang="nl-NL">
                <a:solidFill>
                  <a:srgbClr val="FFFFFF"/>
                </a:solidFill>
                <a:latin typeface="Verdana"/>
              </a:rPr>
              <a:pPr defTabSz="685800" fontAlgn="auto">
                <a:spcBef>
                  <a:spcPts val="0"/>
                </a:spcBef>
                <a:spcAft>
                  <a:spcPts val="0"/>
                </a:spcAft>
              </a:pPr>
              <a:t>27</a:t>
            </a:fld>
            <a:endParaRPr lang="nl-NL" altLang="nl-NL">
              <a:solidFill>
                <a:srgbClr val="FFFFFF"/>
              </a:solidFill>
              <a:latin typeface="Verdana"/>
            </a:endParaRPr>
          </a:p>
        </p:txBody>
      </p:sp>
      <p:pic>
        <p:nvPicPr>
          <p:cNvPr id="6" name="Afbeelding 5" descr="Afbeelding met schermopname, tekst, ontwerp">
            <a:extLst>
              <a:ext uri="{FF2B5EF4-FFF2-40B4-BE49-F238E27FC236}">
                <a16:creationId xmlns:a16="http://schemas.microsoft.com/office/drawing/2014/main" id="{1D4A0168-B92A-1046-8488-FEA69094E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75657"/>
            <a:ext cx="8323119" cy="4359728"/>
          </a:xfrm>
          <a:prstGeom prst="rect">
            <a:avLst/>
          </a:prstGeom>
        </p:spPr>
      </p:pic>
    </p:spTree>
    <p:extLst>
      <p:ext uri="{BB962C8B-B14F-4D97-AF65-F5344CB8AC3E}">
        <p14:creationId xmlns:p14="http://schemas.microsoft.com/office/powerpoint/2010/main" val="4217430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4C9B29-7C3B-54F2-85B0-4F9207BABADF}"/>
              </a:ext>
            </a:extLst>
          </p:cNvPr>
          <p:cNvSpPr>
            <a:spLocks noGrp="1"/>
          </p:cNvSpPr>
          <p:nvPr>
            <p:ph type="dt" sz="half" idx="10"/>
          </p:nvPr>
        </p:nvSpPr>
        <p:spPr/>
        <p:txBody>
          <a:bodyPr/>
          <a:lstStyle/>
          <a:p>
            <a:pPr defTabSz="685800" fontAlgn="auto">
              <a:spcBef>
                <a:spcPts val="0"/>
              </a:spcBef>
              <a:spcAft>
                <a:spcPts val="0"/>
              </a:spcAft>
            </a:pPr>
            <a:fld id="{7D16DA2D-90B7-4EB1-BC55-A2CE844ABBB6}" type="datetime4">
              <a:rPr lang="nl-NL" altLang="nl-NL">
                <a:solidFill>
                  <a:srgbClr val="FFFFFF"/>
                </a:solidFill>
                <a:latin typeface="Verdana"/>
              </a:rPr>
              <a:pPr defTabSz="685800" fontAlgn="auto">
                <a:spcBef>
                  <a:spcPts val="0"/>
                </a:spcBef>
                <a:spcAft>
                  <a:spcPts val="0"/>
                </a:spcAft>
              </a:pPr>
              <a:t>4 oktober 2023</a:t>
            </a:fld>
            <a:endParaRPr lang="nl-NL" altLang="nl-NL">
              <a:solidFill>
                <a:srgbClr val="FFFFFF"/>
              </a:solidFill>
              <a:latin typeface="Verdana"/>
            </a:endParaRPr>
          </a:p>
        </p:txBody>
      </p:sp>
      <p:sp>
        <p:nvSpPr>
          <p:cNvPr id="3" name="Tijdelijke aanduiding voor voettekst 2">
            <a:extLst>
              <a:ext uri="{FF2B5EF4-FFF2-40B4-BE49-F238E27FC236}">
                <a16:creationId xmlns:a16="http://schemas.microsoft.com/office/drawing/2014/main" id="{0FAD4EFE-9A38-24D7-035F-4D14483DF03A}"/>
              </a:ext>
            </a:extLst>
          </p:cNvPr>
          <p:cNvSpPr>
            <a:spLocks noGrp="1"/>
          </p:cNvSpPr>
          <p:nvPr>
            <p:ph type="ftr" sz="quarter" idx="11"/>
          </p:nvPr>
        </p:nvSpPr>
        <p:spPr/>
        <p:txBody>
          <a:bodyPr/>
          <a:lstStyle/>
          <a:p>
            <a:pPr defTabSz="685800" fontAlgn="auto">
              <a:spcBef>
                <a:spcPts val="0"/>
              </a:spcBef>
              <a:spcAft>
                <a:spcPts val="0"/>
              </a:spcAft>
            </a:pPr>
            <a:r>
              <a:rPr lang="nl-NL" altLang="nl-NL">
                <a:solidFill>
                  <a:srgbClr val="FFFFFF"/>
                </a:solidFill>
                <a:latin typeface="Verdana"/>
              </a:rPr>
              <a:t>presentatie</a:t>
            </a:r>
          </a:p>
        </p:txBody>
      </p:sp>
      <p:sp>
        <p:nvSpPr>
          <p:cNvPr id="4" name="Tijdelijke aanduiding voor dianummer 3">
            <a:extLst>
              <a:ext uri="{FF2B5EF4-FFF2-40B4-BE49-F238E27FC236}">
                <a16:creationId xmlns:a16="http://schemas.microsoft.com/office/drawing/2014/main" id="{1F94DEF5-2233-E576-9F45-695C51A3C5C1}"/>
              </a:ext>
            </a:extLst>
          </p:cNvPr>
          <p:cNvSpPr>
            <a:spLocks noGrp="1"/>
          </p:cNvSpPr>
          <p:nvPr>
            <p:ph type="sldNum" sz="quarter" idx="12"/>
          </p:nvPr>
        </p:nvSpPr>
        <p:spPr/>
        <p:txBody>
          <a:bodyPr/>
          <a:lstStyle/>
          <a:p>
            <a:pPr defTabSz="685800" fontAlgn="auto">
              <a:spcBef>
                <a:spcPts val="0"/>
              </a:spcBef>
              <a:spcAft>
                <a:spcPts val="0"/>
              </a:spcAft>
            </a:pPr>
            <a:fld id="{F6ECF983-E592-4D3C-8FC2-18974001FCAA}" type="slidenum">
              <a:rPr lang="nl-NL" altLang="nl-NL">
                <a:solidFill>
                  <a:srgbClr val="FFFFFF"/>
                </a:solidFill>
                <a:latin typeface="Verdana"/>
              </a:rPr>
              <a:pPr defTabSz="685800" fontAlgn="auto">
                <a:spcBef>
                  <a:spcPts val="0"/>
                </a:spcBef>
                <a:spcAft>
                  <a:spcPts val="0"/>
                </a:spcAft>
              </a:pPr>
              <a:t>28</a:t>
            </a:fld>
            <a:endParaRPr lang="nl-NL" altLang="nl-NL">
              <a:solidFill>
                <a:srgbClr val="FFFFFF"/>
              </a:solidFill>
              <a:latin typeface="Verdana"/>
            </a:endParaRPr>
          </a:p>
        </p:txBody>
      </p:sp>
      <p:pic>
        <p:nvPicPr>
          <p:cNvPr id="6" name="Afbeelding 5" descr="Afbeelding met schermopname, Grafische software, Multimediasoftware, 3d-modellering&#10;&#10;Automatisch gegenereerde beschrijving">
            <a:extLst>
              <a:ext uri="{FF2B5EF4-FFF2-40B4-BE49-F238E27FC236}">
                <a16:creationId xmlns:a16="http://schemas.microsoft.com/office/drawing/2014/main" id="{2C954E80-AB66-F387-113C-3ED8D65A9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42" y="857250"/>
            <a:ext cx="6531050" cy="4888083"/>
          </a:xfrm>
          <a:prstGeom prst="rect">
            <a:avLst/>
          </a:prstGeom>
        </p:spPr>
      </p:pic>
    </p:spTree>
    <p:extLst>
      <p:ext uri="{BB962C8B-B14F-4D97-AF65-F5344CB8AC3E}">
        <p14:creationId xmlns:p14="http://schemas.microsoft.com/office/powerpoint/2010/main" val="149856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F09CB4-00A0-24EB-8154-2564BE619548}"/>
              </a:ext>
            </a:extLst>
          </p:cNvPr>
          <p:cNvSpPr>
            <a:spLocks noGrp="1"/>
          </p:cNvSpPr>
          <p:nvPr>
            <p:ph type="dt" sz="half" idx="10"/>
          </p:nvPr>
        </p:nvSpPr>
        <p:spPr/>
        <p:txBody>
          <a:bodyPr/>
          <a:lstStyle/>
          <a:p>
            <a:pPr defTabSz="685800" fontAlgn="auto">
              <a:spcBef>
                <a:spcPts val="0"/>
              </a:spcBef>
              <a:spcAft>
                <a:spcPts val="0"/>
              </a:spcAft>
            </a:pPr>
            <a:fld id="{7D16DA2D-90B7-4EB1-BC55-A2CE844ABBB6}" type="datetime4">
              <a:rPr lang="nl-NL" altLang="nl-NL">
                <a:solidFill>
                  <a:srgbClr val="FFFFFF"/>
                </a:solidFill>
                <a:latin typeface="Verdana"/>
              </a:rPr>
              <a:pPr defTabSz="685800" fontAlgn="auto">
                <a:spcBef>
                  <a:spcPts val="0"/>
                </a:spcBef>
                <a:spcAft>
                  <a:spcPts val="0"/>
                </a:spcAft>
              </a:pPr>
              <a:t>4 oktober 2023</a:t>
            </a:fld>
            <a:endParaRPr lang="nl-NL" altLang="nl-NL">
              <a:solidFill>
                <a:srgbClr val="FFFFFF"/>
              </a:solidFill>
              <a:latin typeface="Verdana"/>
            </a:endParaRPr>
          </a:p>
        </p:txBody>
      </p:sp>
      <p:sp>
        <p:nvSpPr>
          <p:cNvPr id="3" name="Tijdelijke aanduiding voor voettekst 2">
            <a:extLst>
              <a:ext uri="{FF2B5EF4-FFF2-40B4-BE49-F238E27FC236}">
                <a16:creationId xmlns:a16="http://schemas.microsoft.com/office/drawing/2014/main" id="{A082AA94-E1F8-D31C-838A-5D58867E60DF}"/>
              </a:ext>
            </a:extLst>
          </p:cNvPr>
          <p:cNvSpPr>
            <a:spLocks noGrp="1"/>
          </p:cNvSpPr>
          <p:nvPr>
            <p:ph type="ftr" sz="quarter" idx="11"/>
          </p:nvPr>
        </p:nvSpPr>
        <p:spPr/>
        <p:txBody>
          <a:bodyPr/>
          <a:lstStyle/>
          <a:p>
            <a:pPr defTabSz="685800" fontAlgn="auto">
              <a:spcBef>
                <a:spcPts val="0"/>
              </a:spcBef>
              <a:spcAft>
                <a:spcPts val="0"/>
              </a:spcAft>
            </a:pPr>
            <a:r>
              <a:rPr lang="nl-NL" altLang="nl-NL">
                <a:solidFill>
                  <a:srgbClr val="FFFFFF"/>
                </a:solidFill>
                <a:latin typeface="Verdana"/>
              </a:rPr>
              <a:t>presentatie</a:t>
            </a:r>
          </a:p>
        </p:txBody>
      </p:sp>
      <p:sp>
        <p:nvSpPr>
          <p:cNvPr id="4" name="Tijdelijke aanduiding voor dianummer 3">
            <a:extLst>
              <a:ext uri="{FF2B5EF4-FFF2-40B4-BE49-F238E27FC236}">
                <a16:creationId xmlns:a16="http://schemas.microsoft.com/office/drawing/2014/main" id="{945D8D06-8FDF-136E-B97D-6701A9CF2D51}"/>
              </a:ext>
            </a:extLst>
          </p:cNvPr>
          <p:cNvSpPr>
            <a:spLocks noGrp="1"/>
          </p:cNvSpPr>
          <p:nvPr>
            <p:ph type="sldNum" sz="quarter" idx="12"/>
          </p:nvPr>
        </p:nvSpPr>
        <p:spPr/>
        <p:txBody>
          <a:bodyPr/>
          <a:lstStyle/>
          <a:p>
            <a:pPr defTabSz="685800" fontAlgn="auto">
              <a:spcBef>
                <a:spcPts val="0"/>
              </a:spcBef>
              <a:spcAft>
                <a:spcPts val="0"/>
              </a:spcAft>
            </a:pPr>
            <a:fld id="{F6ECF983-E592-4D3C-8FC2-18974001FCAA}" type="slidenum">
              <a:rPr lang="nl-NL" altLang="nl-NL">
                <a:solidFill>
                  <a:srgbClr val="FFFFFF"/>
                </a:solidFill>
                <a:latin typeface="Verdana"/>
              </a:rPr>
              <a:pPr defTabSz="685800" fontAlgn="auto">
                <a:spcBef>
                  <a:spcPts val="0"/>
                </a:spcBef>
                <a:spcAft>
                  <a:spcPts val="0"/>
                </a:spcAft>
              </a:pPr>
              <a:t>29</a:t>
            </a:fld>
            <a:endParaRPr lang="nl-NL" altLang="nl-NL">
              <a:solidFill>
                <a:srgbClr val="FFFFFF"/>
              </a:solidFill>
              <a:latin typeface="Verdana"/>
            </a:endParaRPr>
          </a:p>
        </p:txBody>
      </p:sp>
      <p:pic>
        <p:nvPicPr>
          <p:cNvPr id="6" name="Afbeelding 5" descr="Afbeelding met schermopname, tekst, Grafische software, Multimediasoftware&#10;&#10;Automatisch gegenereerde beschrijving">
            <a:extLst>
              <a:ext uri="{FF2B5EF4-FFF2-40B4-BE49-F238E27FC236}">
                <a16:creationId xmlns:a16="http://schemas.microsoft.com/office/drawing/2014/main" id="{23E57821-B81A-4719-9F52-82EEE2BC5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08" y="852233"/>
            <a:ext cx="6567854" cy="4922878"/>
          </a:xfrm>
          <a:prstGeom prst="rect">
            <a:avLst/>
          </a:prstGeom>
        </p:spPr>
      </p:pic>
    </p:spTree>
    <p:extLst>
      <p:ext uri="{BB962C8B-B14F-4D97-AF65-F5344CB8AC3E}">
        <p14:creationId xmlns:p14="http://schemas.microsoft.com/office/powerpoint/2010/main" val="168590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0" y="6510338"/>
            <a:ext cx="2376264" cy="252412"/>
          </a:xfrm>
        </p:spPr>
        <p:txBody>
          <a:bodyPr/>
          <a:lstStyle/>
          <a:p>
            <a:r>
              <a:rPr lang="nl-NL" altLang="nl-NL" dirty="0"/>
              <a:t>20 september 2023</a:t>
            </a:r>
          </a:p>
          <a:p>
            <a:endParaRPr lang="nl-NL" altLang="nl-NL" dirty="0"/>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3</a:t>
            </a:fld>
            <a:endParaRPr lang="nl-NL" altLang="nl-NL"/>
          </a:p>
        </p:txBody>
      </p:sp>
      <p:sp>
        <p:nvSpPr>
          <p:cNvPr id="73736" name="Rectangle 8"/>
          <p:cNvSpPr>
            <a:spLocks noGrp="1" noChangeArrowheads="1"/>
          </p:cNvSpPr>
          <p:nvPr>
            <p:ph type="title"/>
          </p:nvPr>
        </p:nvSpPr>
        <p:spPr/>
        <p:txBody>
          <a:bodyPr/>
          <a:lstStyle/>
          <a:p>
            <a:r>
              <a:rPr lang="nl-NL" altLang="nl-NL" dirty="0"/>
              <a:t>Soorten monumenten binnen de Utrechtse Heuvelrug</a:t>
            </a:r>
          </a:p>
        </p:txBody>
      </p:sp>
      <p:sp>
        <p:nvSpPr>
          <p:cNvPr id="73737" name="Rectangle 9"/>
          <p:cNvSpPr>
            <a:spLocks noGrp="1" noChangeArrowheads="1"/>
          </p:cNvSpPr>
          <p:nvPr>
            <p:ph type="body" idx="1"/>
          </p:nvPr>
        </p:nvSpPr>
        <p:spPr>
          <a:xfrm>
            <a:off x="457200" y="2236787"/>
            <a:ext cx="8229600" cy="4525963"/>
          </a:xfrm>
        </p:spPr>
        <p:txBody>
          <a:bodyPr/>
          <a:lstStyle/>
          <a:p>
            <a:pPr>
              <a:lnSpc>
                <a:spcPct val="150000"/>
              </a:lnSpc>
            </a:pPr>
            <a:r>
              <a:rPr lang="nl-NL" altLang="nl-NL" dirty="0"/>
              <a:t>Gemeentelijk monument</a:t>
            </a:r>
          </a:p>
          <a:p>
            <a:pPr>
              <a:lnSpc>
                <a:spcPct val="150000"/>
              </a:lnSpc>
            </a:pPr>
            <a:r>
              <a:rPr lang="nl-NL" altLang="nl-NL" dirty="0"/>
              <a:t>Rijksmonument</a:t>
            </a:r>
          </a:p>
          <a:p>
            <a:pPr>
              <a:lnSpc>
                <a:spcPct val="150000"/>
              </a:lnSpc>
            </a:pPr>
            <a:r>
              <a:rPr lang="nl-NL" altLang="nl-NL" dirty="0" err="1"/>
              <a:t>Rijksbeschermd</a:t>
            </a:r>
            <a:r>
              <a:rPr lang="nl-NL" altLang="nl-NL" dirty="0"/>
              <a:t> dorpsgezicht</a:t>
            </a:r>
          </a:p>
        </p:txBody>
      </p:sp>
    </p:spTree>
    <p:extLst>
      <p:ext uri="{BB962C8B-B14F-4D97-AF65-F5344CB8AC3E}">
        <p14:creationId xmlns:p14="http://schemas.microsoft.com/office/powerpoint/2010/main" val="488716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dirty="0">
                <a:ln>
                  <a:noFill/>
                </a:ln>
                <a:solidFill>
                  <a:srgbClr val="000000"/>
                </a:solidFill>
                <a:effectLst/>
                <a:uLnTx/>
                <a:uFillTx/>
                <a:latin typeface="Verdana"/>
                <a:ea typeface="+mn-ea"/>
                <a:cs typeface="+mn-cs"/>
              </a:rPr>
              <a:t>20 september</a:t>
            </a: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a:ea typeface="+mn-ea"/>
                <a:cs typeface="+mn-cs"/>
              </a:rPr>
              <a:t>presentatie</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F693F-98FE-4C8D-8D64-A695DB86ED21}" type="slidenum">
              <a:rPr kumimoji="0" lang="nl-NL" altLang="nl-NL" sz="1400" b="0" i="0" u="none" strike="noStrike" kern="1200" cap="none" spc="0" normalizeH="0" baseline="0" noProof="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altLang="nl-NL" sz="1400" b="0" i="0" u="none" strike="noStrike" kern="1200" cap="none" spc="0" normalizeH="0" baseline="0" noProof="0">
              <a:ln>
                <a:noFill/>
              </a:ln>
              <a:solidFill>
                <a:srgbClr val="000000"/>
              </a:solidFill>
              <a:effectLst/>
              <a:uLnTx/>
              <a:uFillTx/>
              <a:latin typeface="Verdana"/>
              <a:ea typeface="+mn-ea"/>
              <a:cs typeface="+mn-cs"/>
            </a:endParaRPr>
          </a:p>
        </p:txBody>
      </p:sp>
      <p:sp>
        <p:nvSpPr>
          <p:cNvPr id="67588" name="Rectangle 4"/>
          <p:cNvSpPr>
            <a:spLocks noGrp="1" noChangeArrowheads="1"/>
          </p:cNvSpPr>
          <p:nvPr>
            <p:ph type="title"/>
          </p:nvPr>
        </p:nvSpPr>
        <p:spPr>
          <a:xfrm>
            <a:off x="844377" y="2060848"/>
            <a:ext cx="8229600" cy="1143000"/>
          </a:xfrm>
        </p:spPr>
        <p:txBody>
          <a:bodyPr/>
          <a:lstStyle/>
          <a:p>
            <a:r>
              <a:rPr lang="nl-NL" altLang="nl-NL" sz="6000" dirty="0"/>
              <a:t>Vragen?</a:t>
            </a:r>
          </a:p>
        </p:txBody>
      </p:sp>
    </p:spTree>
    <p:extLst>
      <p:ext uri="{BB962C8B-B14F-4D97-AF65-F5344CB8AC3E}">
        <p14:creationId xmlns:p14="http://schemas.microsoft.com/office/powerpoint/2010/main" val="415679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7D16DA2D-90B7-4EB1-BC55-A2CE844ABBB6}" type="datetime4">
              <a:rPr lang="nl-NL" altLang="nl-NL"/>
              <a:pPr/>
              <a:t>4 oktober 2023</a:t>
            </a:fld>
            <a:endParaRPr lang="nl-NL" altLang="nl-NL"/>
          </a:p>
        </p:txBody>
      </p:sp>
      <p:sp>
        <p:nvSpPr>
          <p:cNvPr id="6" name="Tijdelijke aanduiding voor voettekst 5"/>
          <p:cNvSpPr>
            <a:spLocks noGrp="1"/>
          </p:cNvSpPr>
          <p:nvPr>
            <p:ph type="ftr" sz="quarter" idx="11"/>
          </p:nvPr>
        </p:nvSpPr>
        <p:spPr/>
        <p:txBody>
          <a:bodyPr/>
          <a:lstStyle/>
          <a:p>
            <a:r>
              <a:rPr lang="nl-NL" altLang="nl-NL"/>
              <a:t>presentatie</a:t>
            </a:r>
          </a:p>
        </p:txBody>
      </p:sp>
      <p:sp>
        <p:nvSpPr>
          <p:cNvPr id="7" name="Tijdelijke aanduiding voor dianummer 6"/>
          <p:cNvSpPr>
            <a:spLocks noGrp="1"/>
          </p:cNvSpPr>
          <p:nvPr>
            <p:ph type="sldNum" sz="quarter" idx="12"/>
          </p:nvPr>
        </p:nvSpPr>
        <p:spPr/>
        <p:txBody>
          <a:bodyPr/>
          <a:lstStyle/>
          <a:p>
            <a:fld id="{355468D8-8BF4-4FA1-A25F-E7F01B32AFE2}" type="slidenum">
              <a:rPr lang="nl-NL" altLang="nl-NL"/>
              <a:pPr/>
              <a:t>31</a:t>
            </a:fld>
            <a:endParaRPr lang="nl-NL" altLang="nl-NL"/>
          </a:p>
        </p:txBody>
      </p:sp>
      <p:sp>
        <p:nvSpPr>
          <p:cNvPr id="80900" name="Rectangle 4"/>
          <p:cNvSpPr>
            <a:spLocks noGrp="1" noChangeArrowheads="1"/>
          </p:cNvSpPr>
          <p:nvPr>
            <p:ph type="title"/>
          </p:nvPr>
        </p:nvSpPr>
        <p:spPr>
          <a:xfrm>
            <a:off x="501849" y="187983"/>
            <a:ext cx="8229600" cy="1143000"/>
          </a:xfrm>
        </p:spPr>
        <p:txBody>
          <a:bodyPr/>
          <a:lstStyle/>
          <a:p>
            <a:r>
              <a:rPr lang="nl-NL" altLang="nl-NL" dirty="0"/>
              <a:t>Van adviesgesprek naar installatie</a:t>
            </a:r>
          </a:p>
        </p:txBody>
      </p:sp>
      <p:sp>
        <p:nvSpPr>
          <p:cNvPr id="80901" name="Rectangle 5"/>
          <p:cNvSpPr>
            <a:spLocks noGrp="1" noChangeArrowheads="1"/>
          </p:cNvSpPr>
          <p:nvPr>
            <p:ph sz="half" idx="1"/>
          </p:nvPr>
        </p:nvSpPr>
        <p:spPr>
          <a:xfrm>
            <a:off x="642391" y="1293540"/>
            <a:ext cx="8089057" cy="4525963"/>
          </a:xfrm>
        </p:spPr>
        <p:txBody>
          <a:bodyPr/>
          <a:lstStyle/>
          <a:p>
            <a:r>
              <a:rPr lang="nl-NL" altLang="nl-NL" sz="2000" dirty="0"/>
              <a:t>Vraag rond in uw omgeving naar ervaringen</a:t>
            </a:r>
          </a:p>
          <a:p>
            <a:r>
              <a:rPr lang="nl-NL" altLang="nl-NL" sz="2000" dirty="0"/>
              <a:t>Check uw verbruik, zodat u weet wat u nodig heeft (denk ook aan de toekomst)</a:t>
            </a:r>
          </a:p>
          <a:p>
            <a:r>
              <a:rPr lang="nl-NL" altLang="nl-NL" sz="2000" dirty="0"/>
              <a:t>Vraag adviesgesprek(ken) aan, benoem ook monumentale status (en eventuele vergunningsaanvraag)</a:t>
            </a:r>
          </a:p>
          <a:p>
            <a:r>
              <a:rPr lang="nl-NL" altLang="nl-NL" sz="2000" dirty="0"/>
              <a:t>De installateur checkt meterkast, dak en bekabeling</a:t>
            </a:r>
          </a:p>
          <a:p>
            <a:r>
              <a:rPr lang="nl-NL" altLang="nl-NL" sz="2000" dirty="0"/>
              <a:t>Samen maakt u een </a:t>
            </a:r>
            <a:r>
              <a:rPr lang="nl-NL" altLang="nl-NL" sz="2000" dirty="0" err="1"/>
              <a:t>legplan</a:t>
            </a:r>
            <a:endParaRPr lang="nl-NL" altLang="nl-NL" sz="2000" dirty="0"/>
          </a:p>
          <a:p>
            <a:r>
              <a:rPr lang="nl-NL" altLang="nl-NL" sz="2000" dirty="0"/>
              <a:t>Overleg over type panelen en omvormers</a:t>
            </a:r>
          </a:p>
          <a:p>
            <a:r>
              <a:rPr lang="nl-NL" altLang="nl-NL" sz="2000" dirty="0"/>
              <a:t>Ontvang vrijblijvende Offerte(s) </a:t>
            </a:r>
          </a:p>
          <a:p>
            <a:r>
              <a:rPr lang="nl-NL" altLang="nl-NL" sz="2000" dirty="0">
                <a:solidFill>
                  <a:schemeClr val="bg2"/>
                </a:solidFill>
              </a:rPr>
              <a:t>Indien nodig doet u een vergunningsaanvraag – bij verlening </a:t>
            </a:r>
          </a:p>
          <a:p>
            <a:r>
              <a:rPr lang="nl-NL" altLang="nl-NL" sz="2000" dirty="0"/>
              <a:t>Kiest u voor leverancier/Accepteert u offerte</a:t>
            </a:r>
          </a:p>
          <a:p>
            <a:r>
              <a:rPr lang="nl-NL" altLang="nl-NL" sz="2000" dirty="0"/>
              <a:t>Uitvoering werkzaamheden, u wordt aangemeld als </a:t>
            </a:r>
            <a:r>
              <a:rPr lang="nl-NL" altLang="nl-NL" sz="2000" dirty="0" err="1"/>
              <a:t>terugleverancier</a:t>
            </a:r>
            <a:r>
              <a:rPr lang="nl-NL" altLang="nl-NL" sz="2000" dirty="0"/>
              <a:t>. </a:t>
            </a:r>
          </a:p>
          <a:p>
            <a:pPr marL="0" indent="0">
              <a:buNone/>
            </a:pPr>
            <a:r>
              <a:rPr lang="nl-NL" altLang="nl-NL" sz="2000" dirty="0"/>
              <a:t>En laat de zon maar schijnen!</a:t>
            </a:r>
          </a:p>
          <a:p>
            <a:pPr marL="0" indent="0">
              <a:buNone/>
            </a:pPr>
            <a:endParaRPr lang="nl-NL" altLang="nl-NL" sz="2000" dirty="0"/>
          </a:p>
          <a:p>
            <a:pPr marL="0" indent="0">
              <a:buNone/>
            </a:pPr>
            <a:endParaRPr lang="nl-NL" altLang="nl-NL" sz="2000" dirty="0"/>
          </a:p>
          <a:p>
            <a:endParaRPr lang="nl-NL" altLang="nl-NL" sz="2000" dirty="0"/>
          </a:p>
          <a:p>
            <a:endParaRPr lang="nl-NL" altLang="nl-NL" sz="2000" dirty="0"/>
          </a:p>
          <a:p>
            <a:pPr marL="0" indent="0">
              <a:buNone/>
            </a:pPr>
            <a:endParaRPr lang="nl-NL" altLang="nl-NL" sz="2000" dirty="0"/>
          </a:p>
        </p:txBody>
      </p:sp>
      <p:pic>
        <p:nvPicPr>
          <p:cNvPr id="3" name="Graphic 2" descr="Zon met effen opvulling">
            <a:extLst>
              <a:ext uri="{FF2B5EF4-FFF2-40B4-BE49-F238E27FC236}">
                <a16:creationId xmlns:a16="http://schemas.microsoft.com/office/drawing/2014/main" id="{8BAFE7A6-EEBF-5EFE-173E-D6BD9C230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7048" y="5564460"/>
            <a:ext cx="914400" cy="9144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7FE60-9C96-3723-9C57-2DF52F927190}"/>
              </a:ext>
            </a:extLst>
          </p:cNvPr>
          <p:cNvSpPr>
            <a:spLocks noGrp="1"/>
          </p:cNvSpPr>
          <p:nvPr>
            <p:ph type="title"/>
          </p:nvPr>
        </p:nvSpPr>
        <p:spPr>
          <a:xfrm>
            <a:off x="457200" y="-99392"/>
            <a:ext cx="8229600" cy="1143000"/>
          </a:xfrm>
        </p:spPr>
        <p:txBody>
          <a:bodyPr/>
          <a:lstStyle/>
          <a:p>
            <a:r>
              <a:rPr lang="nl-NL" dirty="0"/>
              <a:t>Waar moet u op letten:</a:t>
            </a:r>
          </a:p>
        </p:txBody>
      </p:sp>
      <p:sp>
        <p:nvSpPr>
          <p:cNvPr id="3" name="Tijdelijke aanduiding voor inhoud 2">
            <a:extLst>
              <a:ext uri="{FF2B5EF4-FFF2-40B4-BE49-F238E27FC236}">
                <a16:creationId xmlns:a16="http://schemas.microsoft.com/office/drawing/2014/main" id="{9B243271-96ED-7919-62CC-2AD832517B38}"/>
              </a:ext>
            </a:extLst>
          </p:cNvPr>
          <p:cNvSpPr>
            <a:spLocks noGrp="1"/>
          </p:cNvSpPr>
          <p:nvPr>
            <p:ph sz="half" idx="1"/>
          </p:nvPr>
        </p:nvSpPr>
        <p:spPr>
          <a:xfrm>
            <a:off x="395536" y="1166018"/>
            <a:ext cx="8424936" cy="4525963"/>
          </a:xfrm>
        </p:spPr>
        <p:txBody>
          <a:bodyPr/>
          <a:lstStyle/>
          <a:p>
            <a:r>
              <a:rPr lang="nl-NL" dirty="0"/>
              <a:t>Gedegen advies, goedkoop is soms ook duurkoop</a:t>
            </a:r>
          </a:p>
          <a:p>
            <a:r>
              <a:rPr lang="nl-NL" dirty="0"/>
              <a:t>Werkt de installateur veilig</a:t>
            </a:r>
          </a:p>
          <a:p>
            <a:r>
              <a:rPr lang="nl-NL" dirty="0"/>
              <a:t>Is de installateur gecertificeerd</a:t>
            </a:r>
          </a:p>
          <a:p>
            <a:r>
              <a:rPr lang="nl-NL" dirty="0"/>
              <a:t>Zijn de zonnepanelen gecertificeerd</a:t>
            </a:r>
          </a:p>
          <a:p>
            <a:r>
              <a:rPr lang="nl-NL" dirty="0"/>
              <a:t>Wat is de verwachte opbrengst nu en over 20 jaar.</a:t>
            </a:r>
          </a:p>
          <a:p>
            <a:r>
              <a:rPr lang="nl-NL" dirty="0"/>
              <a:t>Offerte is duidelijk en goed gespecificeerd (alles staat er op)</a:t>
            </a:r>
          </a:p>
          <a:p>
            <a:r>
              <a:rPr lang="nl-NL" dirty="0"/>
              <a:t>Vraag wat de garantie is op de verschillende onderdelen (panelen, omvormers etc.)</a:t>
            </a:r>
          </a:p>
          <a:p>
            <a:r>
              <a:rPr lang="nl-NL" dirty="0"/>
              <a:t>Wat is de planning (welke overlast kunt u ervaren tijdens de werkzaamheden)</a:t>
            </a:r>
          </a:p>
          <a:p>
            <a:pPr marL="0" indent="0">
              <a:buNone/>
            </a:pPr>
            <a:r>
              <a:rPr lang="nl-NL" dirty="0"/>
              <a:t>Volg vooral ook je gevoel en lees ervaringen van anderen!</a:t>
            </a:r>
          </a:p>
          <a:p>
            <a:endParaRPr lang="nl-NL" dirty="0"/>
          </a:p>
          <a:p>
            <a:endParaRPr lang="nl-NL" dirty="0"/>
          </a:p>
        </p:txBody>
      </p:sp>
      <p:sp>
        <p:nvSpPr>
          <p:cNvPr id="5" name="Tijdelijke aanduiding voor datum 4">
            <a:extLst>
              <a:ext uri="{FF2B5EF4-FFF2-40B4-BE49-F238E27FC236}">
                <a16:creationId xmlns:a16="http://schemas.microsoft.com/office/drawing/2014/main" id="{22E44637-DF6D-7BC2-2E9D-6E0B8D3D17B6}"/>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6" name="Tijdelijke aanduiding voor voettekst 5">
            <a:extLst>
              <a:ext uri="{FF2B5EF4-FFF2-40B4-BE49-F238E27FC236}">
                <a16:creationId xmlns:a16="http://schemas.microsoft.com/office/drawing/2014/main" id="{3F8C6303-9524-6252-D18B-57A20F79FCAF}"/>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BD6BCD6E-4225-F0E0-0397-56B2D14445B4}"/>
              </a:ext>
            </a:extLst>
          </p:cNvPr>
          <p:cNvSpPr>
            <a:spLocks noGrp="1"/>
          </p:cNvSpPr>
          <p:nvPr>
            <p:ph type="sldNum" sz="quarter" idx="12"/>
          </p:nvPr>
        </p:nvSpPr>
        <p:spPr/>
        <p:txBody>
          <a:bodyPr/>
          <a:lstStyle/>
          <a:p>
            <a:fld id="{FA13371E-5A1D-4D07-9CE8-8EFEC8654C0A}" type="slidenum">
              <a:rPr lang="nl-NL" altLang="nl-NL" smtClean="0"/>
              <a:pPr/>
              <a:t>32</a:t>
            </a:fld>
            <a:endParaRPr lang="nl-NL" altLang="nl-NL"/>
          </a:p>
        </p:txBody>
      </p:sp>
    </p:spTree>
    <p:extLst>
      <p:ext uri="{BB962C8B-B14F-4D97-AF65-F5344CB8AC3E}">
        <p14:creationId xmlns:p14="http://schemas.microsoft.com/office/powerpoint/2010/main" val="379521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dirty="0">
                <a:ln>
                  <a:noFill/>
                </a:ln>
                <a:solidFill>
                  <a:srgbClr val="000000"/>
                </a:solidFill>
                <a:effectLst/>
                <a:uLnTx/>
                <a:uFillTx/>
                <a:latin typeface="Verdana"/>
                <a:ea typeface="+mn-ea"/>
                <a:cs typeface="+mn-cs"/>
              </a:rPr>
              <a:t>20 september</a:t>
            </a: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a:ea typeface="+mn-ea"/>
                <a:cs typeface="+mn-cs"/>
              </a:rPr>
              <a:t>presentatie</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F693F-98FE-4C8D-8D64-A695DB86ED21}" type="slidenum">
              <a:rPr kumimoji="0" lang="nl-NL" altLang="nl-NL" sz="1400" b="0" i="0" u="none" strike="noStrike" kern="1200" cap="none" spc="0" normalizeH="0" baseline="0" noProof="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altLang="nl-NL" sz="1400" b="0" i="0" u="none" strike="noStrike" kern="1200" cap="none" spc="0" normalizeH="0" baseline="0" noProof="0">
              <a:ln>
                <a:noFill/>
              </a:ln>
              <a:solidFill>
                <a:srgbClr val="000000"/>
              </a:solidFill>
              <a:effectLst/>
              <a:uLnTx/>
              <a:uFillTx/>
              <a:latin typeface="Verdana"/>
              <a:ea typeface="+mn-ea"/>
              <a:cs typeface="+mn-cs"/>
            </a:endParaRPr>
          </a:p>
        </p:txBody>
      </p:sp>
      <p:sp>
        <p:nvSpPr>
          <p:cNvPr id="67588" name="Rectangle 4"/>
          <p:cNvSpPr>
            <a:spLocks noGrp="1" noChangeArrowheads="1"/>
          </p:cNvSpPr>
          <p:nvPr>
            <p:ph type="title"/>
          </p:nvPr>
        </p:nvSpPr>
        <p:spPr>
          <a:xfrm>
            <a:off x="844377" y="2060848"/>
            <a:ext cx="8229600" cy="1143000"/>
          </a:xfrm>
        </p:spPr>
        <p:txBody>
          <a:bodyPr/>
          <a:lstStyle/>
          <a:p>
            <a:r>
              <a:rPr lang="nl-NL" altLang="nl-NL" sz="6000" dirty="0"/>
              <a:t>Vragen?</a:t>
            </a:r>
          </a:p>
        </p:txBody>
      </p:sp>
    </p:spTree>
    <p:extLst>
      <p:ext uri="{BB962C8B-B14F-4D97-AF65-F5344CB8AC3E}">
        <p14:creationId xmlns:p14="http://schemas.microsoft.com/office/powerpoint/2010/main" val="177850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dirty="0">
                <a:ln>
                  <a:noFill/>
                </a:ln>
                <a:solidFill>
                  <a:srgbClr val="000000"/>
                </a:solidFill>
                <a:effectLst/>
                <a:uLnTx/>
                <a:uFillTx/>
                <a:latin typeface="Verdana"/>
                <a:ea typeface="+mn-ea"/>
                <a:cs typeface="+mn-cs"/>
              </a:rPr>
              <a:t>20 september</a:t>
            </a: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a:ea typeface="+mn-ea"/>
                <a:cs typeface="+mn-cs"/>
              </a:rPr>
              <a:t>presentatie</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F693F-98FE-4C8D-8D64-A695DB86ED21}" type="slidenum">
              <a:rPr kumimoji="0" lang="nl-NL" altLang="nl-NL" sz="1400" b="0" i="0" u="none" strike="noStrike" kern="1200" cap="none" spc="0" normalizeH="0" baseline="0" noProof="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400" b="0" i="0" u="none" strike="noStrike" kern="1200" cap="none" spc="0" normalizeH="0" baseline="0" noProof="0">
              <a:ln>
                <a:noFill/>
              </a:ln>
              <a:solidFill>
                <a:srgbClr val="000000"/>
              </a:solidFill>
              <a:effectLst/>
              <a:uLnTx/>
              <a:uFillTx/>
              <a:latin typeface="Verdana"/>
              <a:ea typeface="+mn-ea"/>
              <a:cs typeface="+mn-cs"/>
            </a:endParaRPr>
          </a:p>
        </p:txBody>
      </p:sp>
      <p:sp>
        <p:nvSpPr>
          <p:cNvPr id="67588" name="Rectangle 4"/>
          <p:cNvSpPr>
            <a:spLocks noGrp="1" noChangeArrowheads="1"/>
          </p:cNvSpPr>
          <p:nvPr>
            <p:ph type="title"/>
          </p:nvPr>
        </p:nvSpPr>
        <p:spPr>
          <a:xfrm>
            <a:off x="844377" y="2060848"/>
            <a:ext cx="8229600" cy="1143000"/>
          </a:xfrm>
        </p:spPr>
        <p:txBody>
          <a:bodyPr/>
          <a:lstStyle/>
          <a:p>
            <a:r>
              <a:rPr lang="nl-NL" altLang="nl-NL" sz="6000" dirty="0"/>
              <a:t>Pauze</a:t>
            </a:r>
          </a:p>
        </p:txBody>
      </p:sp>
    </p:spTree>
    <p:extLst>
      <p:ext uri="{BB962C8B-B14F-4D97-AF65-F5344CB8AC3E}">
        <p14:creationId xmlns:p14="http://schemas.microsoft.com/office/powerpoint/2010/main" val="180868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339C4-DBDF-E0BA-42AA-C983B85D892C}"/>
              </a:ext>
            </a:extLst>
          </p:cNvPr>
          <p:cNvSpPr>
            <a:spLocks noGrp="1"/>
          </p:cNvSpPr>
          <p:nvPr>
            <p:ph type="title"/>
          </p:nvPr>
        </p:nvSpPr>
        <p:spPr>
          <a:xfrm>
            <a:off x="457200" y="274638"/>
            <a:ext cx="8229600" cy="706090"/>
          </a:xfrm>
        </p:spPr>
        <p:txBody>
          <a:bodyPr/>
          <a:lstStyle/>
          <a:p>
            <a:r>
              <a:rPr lang="nl-NL" dirty="0"/>
              <a:t>Resultaten enquête </a:t>
            </a:r>
          </a:p>
        </p:txBody>
      </p:sp>
      <p:sp>
        <p:nvSpPr>
          <p:cNvPr id="5" name="Tijdelijke aanduiding voor datum 4">
            <a:extLst>
              <a:ext uri="{FF2B5EF4-FFF2-40B4-BE49-F238E27FC236}">
                <a16:creationId xmlns:a16="http://schemas.microsoft.com/office/drawing/2014/main" id="{15192A88-4B19-AF69-59C8-4B7C87528A81}"/>
              </a:ext>
            </a:extLst>
          </p:cNvPr>
          <p:cNvSpPr>
            <a:spLocks noGrp="1"/>
          </p:cNvSpPr>
          <p:nvPr>
            <p:ph type="dt" sz="half" idx="10"/>
          </p:nvPr>
        </p:nvSpPr>
        <p:spPr>
          <a:xfrm>
            <a:off x="4572000" y="6510338"/>
            <a:ext cx="1944216" cy="252412"/>
          </a:xfrm>
        </p:spPr>
        <p:txBody>
          <a:bodyPr/>
          <a:lstStyle/>
          <a:p>
            <a:r>
              <a:rPr lang="nl-NL" altLang="nl-NL" dirty="0"/>
              <a:t>20 september 2023</a:t>
            </a:r>
          </a:p>
        </p:txBody>
      </p:sp>
      <p:sp>
        <p:nvSpPr>
          <p:cNvPr id="6" name="Tijdelijke aanduiding voor voettekst 5">
            <a:extLst>
              <a:ext uri="{FF2B5EF4-FFF2-40B4-BE49-F238E27FC236}">
                <a16:creationId xmlns:a16="http://schemas.microsoft.com/office/drawing/2014/main" id="{65B6096B-1319-37BE-B985-499795D2C95B}"/>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A4DAC2A5-E1F0-AB1A-C6A0-B4472D3CCDCC}"/>
              </a:ext>
            </a:extLst>
          </p:cNvPr>
          <p:cNvSpPr>
            <a:spLocks noGrp="1"/>
          </p:cNvSpPr>
          <p:nvPr>
            <p:ph type="sldNum" sz="quarter" idx="12"/>
          </p:nvPr>
        </p:nvSpPr>
        <p:spPr/>
        <p:txBody>
          <a:bodyPr/>
          <a:lstStyle/>
          <a:p>
            <a:fld id="{B0C988E1-E8E9-4696-A469-96A6131F73D8}" type="slidenum">
              <a:rPr lang="nl-NL" altLang="nl-NL" smtClean="0"/>
              <a:pPr/>
              <a:t>35</a:t>
            </a:fld>
            <a:endParaRPr lang="nl-NL" altLang="nl-NL"/>
          </a:p>
        </p:txBody>
      </p:sp>
      <p:graphicFrame>
        <p:nvGraphicFramePr>
          <p:cNvPr id="8" name="Grafiek 7">
            <a:extLst>
              <a:ext uri="{FF2B5EF4-FFF2-40B4-BE49-F238E27FC236}">
                <a16:creationId xmlns:a16="http://schemas.microsoft.com/office/drawing/2014/main" id="{810EA599-50A0-8ABC-D14C-03E1436796BE}"/>
              </a:ext>
            </a:extLst>
          </p:cNvPr>
          <p:cNvGraphicFramePr/>
          <p:nvPr>
            <p:extLst>
              <p:ext uri="{D42A27DB-BD31-4B8C-83A1-F6EECF244321}">
                <p14:modId xmlns:p14="http://schemas.microsoft.com/office/powerpoint/2010/main" val="2457629294"/>
              </p:ext>
            </p:extLst>
          </p:nvPr>
        </p:nvGraphicFramePr>
        <p:xfrm>
          <a:off x="-542764" y="1397000"/>
          <a:ext cx="5978860" cy="390420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vak 14">
            <a:extLst>
              <a:ext uri="{FF2B5EF4-FFF2-40B4-BE49-F238E27FC236}">
                <a16:creationId xmlns:a16="http://schemas.microsoft.com/office/drawing/2014/main" id="{9E2E8AC1-5A53-4063-CE5C-C84E385B085D}"/>
              </a:ext>
            </a:extLst>
          </p:cNvPr>
          <p:cNvSpPr txBox="1"/>
          <p:nvPr/>
        </p:nvSpPr>
        <p:spPr>
          <a:xfrm>
            <a:off x="4644008" y="1556792"/>
            <a:ext cx="4392488" cy="923330"/>
          </a:xfrm>
          <a:prstGeom prst="rect">
            <a:avLst/>
          </a:prstGeom>
          <a:noFill/>
          <a:ln>
            <a:solidFill>
              <a:schemeClr val="accent2"/>
            </a:solidFill>
          </a:ln>
        </p:spPr>
        <p:txBody>
          <a:bodyPr wrap="square" rtlCol="0">
            <a:spAutoFit/>
          </a:bodyPr>
          <a:lstStyle/>
          <a:p>
            <a:pPr marL="342900" indent="-342900">
              <a:buAutoNum type="arabicPlain" startAt="61"/>
            </a:pPr>
            <a:r>
              <a:rPr lang="nl-NL" dirty="0"/>
              <a:t>Gemeentelijk monument</a:t>
            </a:r>
          </a:p>
          <a:p>
            <a:r>
              <a:rPr lang="nl-NL" dirty="0"/>
              <a:t>10  Rijksmonumenten</a:t>
            </a:r>
          </a:p>
          <a:p>
            <a:r>
              <a:rPr lang="nl-NL" dirty="0"/>
              <a:t>7    Panden in beschermd dorpsgezicht</a:t>
            </a:r>
          </a:p>
        </p:txBody>
      </p:sp>
      <p:sp>
        <p:nvSpPr>
          <p:cNvPr id="16" name="Tekstvak 15">
            <a:extLst>
              <a:ext uri="{FF2B5EF4-FFF2-40B4-BE49-F238E27FC236}">
                <a16:creationId xmlns:a16="http://schemas.microsoft.com/office/drawing/2014/main" id="{9076D94A-69F4-03EF-0980-3F0297081CAC}"/>
              </a:ext>
            </a:extLst>
          </p:cNvPr>
          <p:cNvSpPr txBox="1"/>
          <p:nvPr/>
        </p:nvSpPr>
        <p:spPr>
          <a:xfrm>
            <a:off x="4629447" y="2748939"/>
            <a:ext cx="4392488" cy="1200329"/>
          </a:xfrm>
          <a:prstGeom prst="rect">
            <a:avLst/>
          </a:prstGeom>
          <a:noFill/>
          <a:ln>
            <a:solidFill>
              <a:schemeClr val="accent2"/>
            </a:solidFill>
          </a:ln>
        </p:spPr>
        <p:txBody>
          <a:bodyPr wrap="square" rtlCol="0">
            <a:spAutoFit/>
          </a:bodyPr>
          <a:lstStyle/>
          <a:p>
            <a:r>
              <a:rPr lang="nl-NL" dirty="0"/>
              <a:t>71 Woningen</a:t>
            </a:r>
          </a:p>
          <a:p>
            <a:r>
              <a:rPr lang="nl-NL" dirty="0"/>
              <a:t>3  bedrijfspanden</a:t>
            </a:r>
          </a:p>
          <a:p>
            <a:r>
              <a:rPr lang="nl-NL" dirty="0"/>
              <a:t>2 Maatschappelijk</a:t>
            </a:r>
          </a:p>
          <a:p>
            <a:r>
              <a:rPr lang="nl-NL" dirty="0"/>
              <a:t>4 Gemengd</a:t>
            </a:r>
          </a:p>
        </p:txBody>
      </p:sp>
    </p:spTree>
    <p:extLst>
      <p:ext uri="{BB962C8B-B14F-4D97-AF65-F5344CB8AC3E}">
        <p14:creationId xmlns:p14="http://schemas.microsoft.com/office/powerpoint/2010/main" val="253087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BC158-6014-DA3F-5E41-23BFD10A09EF}"/>
              </a:ext>
            </a:extLst>
          </p:cNvPr>
          <p:cNvSpPr>
            <a:spLocks noGrp="1"/>
          </p:cNvSpPr>
          <p:nvPr>
            <p:ph type="title"/>
          </p:nvPr>
        </p:nvSpPr>
        <p:spPr/>
        <p:txBody>
          <a:bodyPr/>
          <a:lstStyle/>
          <a:p>
            <a:r>
              <a:rPr lang="nl-NL" dirty="0"/>
              <a:t>Verduurzaming</a:t>
            </a:r>
          </a:p>
        </p:txBody>
      </p:sp>
      <p:graphicFrame>
        <p:nvGraphicFramePr>
          <p:cNvPr id="10" name="Tijdelijke aanduiding voor inhoud 9">
            <a:extLst>
              <a:ext uri="{FF2B5EF4-FFF2-40B4-BE49-F238E27FC236}">
                <a16:creationId xmlns:a16="http://schemas.microsoft.com/office/drawing/2014/main" id="{A0D9A624-743E-7E6B-78E6-DEF5E419CF84}"/>
              </a:ext>
            </a:extLst>
          </p:cNvPr>
          <p:cNvGraphicFramePr>
            <a:graphicFrameLocks noGrp="1"/>
          </p:cNvGraphicFramePr>
          <p:nvPr>
            <p:ph sz="half" idx="1"/>
            <p:extLst>
              <p:ext uri="{D42A27DB-BD31-4B8C-83A1-F6EECF244321}">
                <p14:modId xmlns:p14="http://schemas.microsoft.com/office/powerpoint/2010/main" val="39130165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atum 4">
            <a:extLst>
              <a:ext uri="{FF2B5EF4-FFF2-40B4-BE49-F238E27FC236}">
                <a16:creationId xmlns:a16="http://schemas.microsoft.com/office/drawing/2014/main" id="{036D7500-FC77-109C-0E1C-7DA2A9184B81}"/>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6" name="Tijdelijke aanduiding voor voettekst 5">
            <a:extLst>
              <a:ext uri="{FF2B5EF4-FFF2-40B4-BE49-F238E27FC236}">
                <a16:creationId xmlns:a16="http://schemas.microsoft.com/office/drawing/2014/main" id="{640C087E-D2DD-2CE7-494C-89FADC387219}"/>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2922E27A-CDF0-70CC-C94F-2724D9825D87}"/>
              </a:ext>
            </a:extLst>
          </p:cNvPr>
          <p:cNvSpPr>
            <a:spLocks noGrp="1"/>
          </p:cNvSpPr>
          <p:nvPr>
            <p:ph type="sldNum" sz="quarter" idx="12"/>
          </p:nvPr>
        </p:nvSpPr>
        <p:spPr/>
        <p:txBody>
          <a:bodyPr/>
          <a:lstStyle/>
          <a:p>
            <a:fld id="{B0C988E1-E8E9-4696-A469-96A6131F73D8}" type="slidenum">
              <a:rPr lang="nl-NL" altLang="nl-NL" smtClean="0"/>
              <a:pPr/>
              <a:t>36</a:t>
            </a:fld>
            <a:endParaRPr lang="nl-NL" altLang="nl-NL"/>
          </a:p>
        </p:txBody>
      </p:sp>
    </p:spTree>
    <p:extLst>
      <p:ext uri="{BB962C8B-B14F-4D97-AF65-F5344CB8AC3E}">
        <p14:creationId xmlns:p14="http://schemas.microsoft.com/office/powerpoint/2010/main" val="202356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3E4E5-DF7E-BDFD-9E44-C03793E85923}"/>
              </a:ext>
            </a:extLst>
          </p:cNvPr>
          <p:cNvSpPr>
            <a:spLocks noGrp="1"/>
          </p:cNvSpPr>
          <p:nvPr>
            <p:ph type="title"/>
          </p:nvPr>
        </p:nvSpPr>
        <p:spPr>
          <a:xfrm>
            <a:off x="426343" y="0"/>
            <a:ext cx="8229600" cy="1143000"/>
          </a:xfrm>
        </p:spPr>
        <p:txBody>
          <a:bodyPr/>
          <a:lstStyle/>
          <a:p>
            <a:r>
              <a:rPr lang="nl-NL" dirty="0"/>
              <a:t>Obstakels</a:t>
            </a:r>
          </a:p>
        </p:txBody>
      </p:sp>
      <p:graphicFrame>
        <p:nvGraphicFramePr>
          <p:cNvPr id="10" name="Tijdelijke aanduiding voor inhoud 9">
            <a:extLst>
              <a:ext uri="{FF2B5EF4-FFF2-40B4-BE49-F238E27FC236}">
                <a16:creationId xmlns:a16="http://schemas.microsoft.com/office/drawing/2014/main" id="{32B3EF55-0B91-2CF5-B10C-7B56D3A30735}"/>
              </a:ext>
            </a:extLst>
          </p:cNvPr>
          <p:cNvGraphicFramePr>
            <a:graphicFrameLocks noGrp="1"/>
          </p:cNvGraphicFramePr>
          <p:nvPr>
            <p:ph sz="half" idx="1"/>
            <p:extLst>
              <p:ext uri="{D42A27DB-BD31-4B8C-83A1-F6EECF244321}">
                <p14:modId xmlns:p14="http://schemas.microsoft.com/office/powerpoint/2010/main" val="809991330"/>
              </p:ext>
            </p:extLst>
          </p:nvPr>
        </p:nvGraphicFramePr>
        <p:xfrm>
          <a:off x="457200" y="1600200"/>
          <a:ext cx="4834880" cy="46371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atum 4">
            <a:extLst>
              <a:ext uri="{FF2B5EF4-FFF2-40B4-BE49-F238E27FC236}">
                <a16:creationId xmlns:a16="http://schemas.microsoft.com/office/drawing/2014/main" id="{330D0EB4-00D0-89A6-B0C0-17BFB3AC7470}"/>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6" name="Tijdelijke aanduiding voor voettekst 5">
            <a:extLst>
              <a:ext uri="{FF2B5EF4-FFF2-40B4-BE49-F238E27FC236}">
                <a16:creationId xmlns:a16="http://schemas.microsoft.com/office/drawing/2014/main" id="{CF48A56C-F992-3F4E-E4CF-C901D46F6852}"/>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C542665B-F82E-93B4-ED32-679C19F4FB4C}"/>
              </a:ext>
            </a:extLst>
          </p:cNvPr>
          <p:cNvSpPr>
            <a:spLocks noGrp="1"/>
          </p:cNvSpPr>
          <p:nvPr>
            <p:ph type="sldNum" sz="quarter" idx="12"/>
          </p:nvPr>
        </p:nvSpPr>
        <p:spPr/>
        <p:txBody>
          <a:bodyPr/>
          <a:lstStyle/>
          <a:p>
            <a:fld id="{B0C988E1-E8E9-4696-A469-96A6131F73D8}" type="slidenum">
              <a:rPr lang="nl-NL" altLang="nl-NL" smtClean="0"/>
              <a:pPr/>
              <a:t>37</a:t>
            </a:fld>
            <a:endParaRPr lang="nl-NL" altLang="nl-NL"/>
          </a:p>
        </p:txBody>
      </p:sp>
    </p:spTree>
    <p:extLst>
      <p:ext uri="{BB962C8B-B14F-4D97-AF65-F5344CB8AC3E}">
        <p14:creationId xmlns:p14="http://schemas.microsoft.com/office/powerpoint/2010/main" val="325134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09749-7127-E8CE-4E47-C42C41904490}"/>
              </a:ext>
            </a:extLst>
          </p:cNvPr>
          <p:cNvSpPr>
            <a:spLocks noGrp="1"/>
          </p:cNvSpPr>
          <p:nvPr>
            <p:ph type="title"/>
          </p:nvPr>
        </p:nvSpPr>
        <p:spPr>
          <a:xfrm>
            <a:off x="509588" y="628539"/>
            <a:ext cx="8229600" cy="634082"/>
          </a:xfrm>
        </p:spPr>
        <p:txBody>
          <a:bodyPr/>
          <a:lstStyle/>
          <a:p>
            <a:r>
              <a:rPr lang="nl-NL" dirty="0"/>
              <a:t>Wensen; hoe wilt u geïnformeerd worden? </a:t>
            </a:r>
          </a:p>
        </p:txBody>
      </p:sp>
      <p:graphicFrame>
        <p:nvGraphicFramePr>
          <p:cNvPr id="10" name="Tijdelijke aanduiding voor inhoud 9">
            <a:extLst>
              <a:ext uri="{FF2B5EF4-FFF2-40B4-BE49-F238E27FC236}">
                <a16:creationId xmlns:a16="http://schemas.microsoft.com/office/drawing/2014/main" id="{71176212-4CFA-E35F-5420-39B49837A688}"/>
              </a:ext>
            </a:extLst>
          </p:cNvPr>
          <p:cNvGraphicFramePr>
            <a:graphicFrameLocks noGrp="1"/>
          </p:cNvGraphicFramePr>
          <p:nvPr>
            <p:ph sz="half" idx="1"/>
            <p:extLst>
              <p:ext uri="{D42A27DB-BD31-4B8C-83A1-F6EECF244321}">
                <p14:modId xmlns:p14="http://schemas.microsoft.com/office/powerpoint/2010/main" val="2746653405"/>
              </p:ext>
            </p:extLst>
          </p:nvPr>
        </p:nvGraphicFramePr>
        <p:xfrm>
          <a:off x="323528" y="1600200"/>
          <a:ext cx="4248472" cy="470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jdelijke aanduiding voor datum 4">
            <a:extLst>
              <a:ext uri="{FF2B5EF4-FFF2-40B4-BE49-F238E27FC236}">
                <a16:creationId xmlns:a16="http://schemas.microsoft.com/office/drawing/2014/main" id="{E8960793-23CE-4D46-00D9-C9703238B48A}"/>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6" name="Tijdelijke aanduiding voor voettekst 5">
            <a:extLst>
              <a:ext uri="{FF2B5EF4-FFF2-40B4-BE49-F238E27FC236}">
                <a16:creationId xmlns:a16="http://schemas.microsoft.com/office/drawing/2014/main" id="{53DAF917-BF47-1D1B-3B46-88986F115C22}"/>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3CABFA3B-37CD-7347-61B4-619A46E87B09}"/>
              </a:ext>
            </a:extLst>
          </p:cNvPr>
          <p:cNvSpPr>
            <a:spLocks noGrp="1"/>
          </p:cNvSpPr>
          <p:nvPr>
            <p:ph type="sldNum" sz="quarter" idx="12"/>
          </p:nvPr>
        </p:nvSpPr>
        <p:spPr/>
        <p:txBody>
          <a:bodyPr/>
          <a:lstStyle/>
          <a:p>
            <a:fld id="{B0C988E1-E8E9-4696-A469-96A6131F73D8}" type="slidenum">
              <a:rPr lang="nl-NL" altLang="nl-NL" smtClean="0"/>
              <a:pPr/>
              <a:t>38</a:t>
            </a:fld>
            <a:endParaRPr lang="nl-NL" altLang="nl-NL"/>
          </a:p>
        </p:txBody>
      </p:sp>
      <p:sp>
        <p:nvSpPr>
          <p:cNvPr id="16" name="Tekstvak 15">
            <a:extLst>
              <a:ext uri="{FF2B5EF4-FFF2-40B4-BE49-F238E27FC236}">
                <a16:creationId xmlns:a16="http://schemas.microsoft.com/office/drawing/2014/main" id="{15CD8980-5C34-F526-4680-EB3F26FBAEBC}"/>
              </a:ext>
            </a:extLst>
          </p:cNvPr>
          <p:cNvSpPr txBox="1"/>
          <p:nvPr/>
        </p:nvSpPr>
        <p:spPr>
          <a:xfrm>
            <a:off x="5148064" y="1700808"/>
            <a:ext cx="3672408" cy="2031325"/>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nl-NL" dirty="0"/>
              <a:t>Nieuwsbrief</a:t>
            </a:r>
          </a:p>
          <a:p>
            <a:pPr marL="285750" indent="-285750">
              <a:buFont typeface="Arial" panose="020B0604020202020204" pitchFamily="34" charset="0"/>
              <a:buChar char="•"/>
            </a:pPr>
            <a:r>
              <a:rPr lang="nl-NL" dirty="0"/>
              <a:t>Informatieavonden:</a:t>
            </a:r>
          </a:p>
          <a:p>
            <a:r>
              <a:rPr lang="nl-NL" dirty="0"/>
              <a:t>15 november 2023 Isoleren, 	ventileren, kierdichting</a:t>
            </a:r>
          </a:p>
          <a:p>
            <a:r>
              <a:rPr lang="nl-NL" dirty="0"/>
              <a:t>13 december 2023 financiële 	mogelijkheden 	(woningeigenaren)</a:t>
            </a:r>
          </a:p>
        </p:txBody>
      </p:sp>
    </p:spTree>
    <p:extLst>
      <p:ext uri="{BB962C8B-B14F-4D97-AF65-F5344CB8AC3E}">
        <p14:creationId xmlns:p14="http://schemas.microsoft.com/office/powerpoint/2010/main" val="363245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71151-22BD-B338-5E8C-8C8B40BEEDDB}"/>
              </a:ext>
            </a:extLst>
          </p:cNvPr>
          <p:cNvSpPr>
            <a:spLocks noGrp="1"/>
          </p:cNvSpPr>
          <p:nvPr>
            <p:ph type="title"/>
          </p:nvPr>
        </p:nvSpPr>
        <p:spPr/>
        <p:txBody>
          <a:bodyPr/>
          <a:lstStyle/>
          <a:p>
            <a:r>
              <a:rPr lang="nl-NL" dirty="0"/>
              <a:t>Waarover wilt u geïnformeerd worden:</a:t>
            </a:r>
          </a:p>
        </p:txBody>
      </p:sp>
      <p:sp>
        <p:nvSpPr>
          <p:cNvPr id="5" name="Tijdelijke aanduiding voor datum 4">
            <a:extLst>
              <a:ext uri="{FF2B5EF4-FFF2-40B4-BE49-F238E27FC236}">
                <a16:creationId xmlns:a16="http://schemas.microsoft.com/office/drawing/2014/main" id="{B7C71C0D-A7E8-79E5-0AAD-F586105B1E9C}"/>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6" name="Tijdelijke aanduiding voor voettekst 5">
            <a:extLst>
              <a:ext uri="{FF2B5EF4-FFF2-40B4-BE49-F238E27FC236}">
                <a16:creationId xmlns:a16="http://schemas.microsoft.com/office/drawing/2014/main" id="{999067D2-E5C9-5472-B6E5-4CF95934E9F1}"/>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AAEC8103-2BBF-5992-AF24-D13E0E7F5CD6}"/>
              </a:ext>
            </a:extLst>
          </p:cNvPr>
          <p:cNvSpPr>
            <a:spLocks noGrp="1"/>
          </p:cNvSpPr>
          <p:nvPr>
            <p:ph type="sldNum" sz="quarter" idx="12"/>
          </p:nvPr>
        </p:nvSpPr>
        <p:spPr/>
        <p:txBody>
          <a:bodyPr/>
          <a:lstStyle/>
          <a:p>
            <a:fld id="{B0C988E1-E8E9-4696-A469-96A6131F73D8}" type="slidenum">
              <a:rPr lang="nl-NL" altLang="nl-NL" smtClean="0"/>
              <a:pPr/>
              <a:t>39</a:t>
            </a:fld>
            <a:endParaRPr lang="nl-NL" altLang="nl-NL"/>
          </a:p>
        </p:txBody>
      </p:sp>
      <p:graphicFrame>
        <p:nvGraphicFramePr>
          <p:cNvPr id="8" name="Tijdelijke aanduiding voor inhoud 12">
            <a:extLst>
              <a:ext uri="{FF2B5EF4-FFF2-40B4-BE49-F238E27FC236}">
                <a16:creationId xmlns:a16="http://schemas.microsoft.com/office/drawing/2014/main" id="{78A96364-DEE0-B8E6-09B2-34855FCD027E}"/>
              </a:ext>
            </a:extLst>
          </p:cNvPr>
          <p:cNvGraphicFramePr>
            <a:graphicFrameLocks noGrp="1"/>
          </p:cNvGraphicFramePr>
          <p:nvPr>
            <p:ph sz="half" idx="1"/>
            <p:extLst>
              <p:ext uri="{D42A27DB-BD31-4B8C-83A1-F6EECF244321}">
                <p14:modId xmlns:p14="http://schemas.microsoft.com/office/powerpoint/2010/main" val="1742858967"/>
              </p:ext>
            </p:extLst>
          </p:nvPr>
        </p:nvGraphicFramePr>
        <p:xfrm>
          <a:off x="457200" y="1600200"/>
          <a:ext cx="5554960" cy="470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32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descr="Afbeelding met tekst, schermopname, Lettertype, visitekaartje&#10;&#10;Automatisch gegenereerde beschrijving">
            <a:extLst>
              <a:ext uri="{FF2B5EF4-FFF2-40B4-BE49-F238E27FC236}">
                <a16:creationId xmlns:a16="http://schemas.microsoft.com/office/drawing/2014/main" id="{986B3023-B286-422E-B019-4D3F1FA519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95250"/>
            <a:ext cx="3600400" cy="6168838"/>
          </a:xfrm>
        </p:spPr>
      </p:pic>
      <p:sp>
        <p:nvSpPr>
          <p:cNvPr id="4" name="Tijdelijke aanduiding voor datum 3">
            <a:extLst>
              <a:ext uri="{FF2B5EF4-FFF2-40B4-BE49-F238E27FC236}">
                <a16:creationId xmlns:a16="http://schemas.microsoft.com/office/drawing/2014/main" id="{2D3138DF-7A2E-7FC1-A6FD-1DFE9329DAD1}"/>
              </a:ext>
            </a:extLst>
          </p:cNvPr>
          <p:cNvSpPr>
            <a:spLocks noGrp="1"/>
          </p:cNvSpPr>
          <p:nvPr>
            <p:ph type="dt" sz="half" idx="10"/>
          </p:nvPr>
        </p:nvSpPr>
        <p:spPr>
          <a:xfrm>
            <a:off x="4572000" y="6510338"/>
            <a:ext cx="2376264" cy="252412"/>
          </a:xfrm>
        </p:spPr>
        <p:txBody>
          <a:bodyPr/>
          <a:lstStyle/>
          <a:p>
            <a:r>
              <a:rPr lang="nl-NL" altLang="nl-NL" dirty="0"/>
              <a:t>20 september 2023</a:t>
            </a:r>
          </a:p>
        </p:txBody>
      </p:sp>
      <p:sp>
        <p:nvSpPr>
          <p:cNvPr id="5" name="Tijdelijke aanduiding voor voettekst 4">
            <a:extLst>
              <a:ext uri="{FF2B5EF4-FFF2-40B4-BE49-F238E27FC236}">
                <a16:creationId xmlns:a16="http://schemas.microsoft.com/office/drawing/2014/main" id="{BFCF58E6-9F4D-878A-4819-DB2953E8D35E}"/>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5F5B294C-E9AF-6BFF-23A9-5D401836B22A}"/>
              </a:ext>
            </a:extLst>
          </p:cNvPr>
          <p:cNvSpPr>
            <a:spLocks noGrp="1"/>
          </p:cNvSpPr>
          <p:nvPr>
            <p:ph type="sldNum" sz="quarter" idx="12"/>
          </p:nvPr>
        </p:nvSpPr>
        <p:spPr/>
        <p:txBody>
          <a:bodyPr/>
          <a:lstStyle/>
          <a:p>
            <a:fld id="{F80B133D-5314-4F68-945D-285C3FA41B7B}" type="slidenum">
              <a:rPr lang="nl-NL" altLang="nl-NL" smtClean="0"/>
              <a:pPr/>
              <a:t>4</a:t>
            </a:fld>
            <a:endParaRPr lang="nl-NL" altLang="nl-NL"/>
          </a:p>
        </p:txBody>
      </p:sp>
    </p:spTree>
    <p:extLst>
      <p:ext uri="{BB962C8B-B14F-4D97-AF65-F5344CB8AC3E}">
        <p14:creationId xmlns:p14="http://schemas.microsoft.com/office/powerpoint/2010/main" val="228159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5BAAF-1853-980F-E2FD-10FBE946E766}"/>
              </a:ext>
            </a:extLst>
          </p:cNvPr>
          <p:cNvSpPr>
            <a:spLocks noGrp="1"/>
          </p:cNvSpPr>
          <p:nvPr>
            <p:ph type="title"/>
          </p:nvPr>
        </p:nvSpPr>
        <p:spPr/>
        <p:txBody>
          <a:bodyPr/>
          <a:lstStyle/>
          <a:p>
            <a:r>
              <a:rPr lang="nl-NL" dirty="0"/>
              <a:t>Stelling 1:</a:t>
            </a:r>
            <a:br>
              <a:rPr lang="nl-NL" dirty="0"/>
            </a:br>
            <a:endParaRPr lang="nl-NL" dirty="0"/>
          </a:p>
        </p:txBody>
      </p:sp>
      <p:sp>
        <p:nvSpPr>
          <p:cNvPr id="3" name="Tijdelijke aanduiding voor inhoud 2">
            <a:extLst>
              <a:ext uri="{FF2B5EF4-FFF2-40B4-BE49-F238E27FC236}">
                <a16:creationId xmlns:a16="http://schemas.microsoft.com/office/drawing/2014/main" id="{C1F4E638-1661-70DC-85B6-3B0061A20C49}"/>
              </a:ext>
            </a:extLst>
          </p:cNvPr>
          <p:cNvSpPr>
            <a:spLocks noGrp="1"/>
          </p:cNvSpPr>
          <p:nvPr>
            <p:ph sz="half" idx="1"/>
          </p:nvPr>
        </p:nvSpPr>
        <p:spPr>
          <a:xfrm>
            <a:off x="611560" y="2370137"/>
            <a:ext cx="7787208" cy="4525963"/>
          </a:xfrm>
        </p:spPr>
        <p:txBody>
          <a:bodyPr/>
          <a:lstStyle/>
          <a:p>
            <a:pPr marL="0" indent="0">
              <a:buNone/>
            </a:pPr>
            <a:r>
              <a:rPr lang="nl-NL" dirty="0"/>
              <a:t>Door de versoepelde regels ga ik zeker zonnepanelen plaatsen/vergunning aanvragen</a:t>
            </a:r>
          </a:p>
        </p:txBody>
      </p:sp>
      <p:sp>
        <p:nvSpPr>
          <p:cNvPr id="5" name="Tijdelijke aanduiding voor datum 4">
            <a:extLst>
              <a:ext uri="{FF2B5EF4-FFF2-40B4-BE49-F238E27FC236}">
                <a16:creationId xmlns:a16="http://schemas.microsoft.com/office/drawing/2014/main" id="{98FE3B82-63D0-A334-A0DD-075212398AD1}"/>
              </a:ext>
            </a:extLst>
          </p:cNvPr>
          <p:cNvSpPr>
            <a:spLocks noGrp="1"/>
          </p:cNvSpPr>
          <p:nvPr>
            <p:ph type="dt" sz="half" idx="10"/>
          </p:nvPr>
        </p:nvSpPr>
        <p:spPr>
          <a:xfrm>
            <a:off x="4572000" y="6510338"/>
            <a:ext cx="1872208" cy="252412"/>
          </a:xfrm>
        </p:spPr>
        <p:txBody>
          <a:bodyPr/>
          <a:lstStyle/>
          <a:p>
            <a:r>
              <a:rPr lang="nl-NL" altLang="nl-NL" dirty="0"/>
              <a:t>20 september 2023</a:t>
            </a:r>
          </a:p>
        </p:txBody>
      </p:sp>
      <p:sp>
        <p:nvSpPr>
          <p:cNvPr id="6" name="Tijdelijke aanduiding voor voettekst 5">
            <a:extLst>
              <a:ext uri="{FF2B5EF4-FFF2-40B4-BE49-F238E27FC236}">
                <a16:creationId xmlns:a16="http://schemas.microsoft.com/office/drawing/2014/main" id="{ACF47B6F-ABBB-F561-56EB-7747260B1F13}"/>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7C5909E7-A512-84AD-BBE8-0E68252517DE}"/>
              </a:ext>
            </a:extLst>
          </p:cNvPr>
          <p:cNvSpPr>
            <a:spLocks noGrp="1"/>
          </p:cNvSpPr>
          <p:nvPr>
            <p:ph type="sldNum" sz="quarter" idx="12"/>
          </p:nvPr>
        </p:nvSpPr>
        <p:spPr/>
        <p:txBody>
          <a:bodyPr/>
          <a:lstStyle/>
          <a:p>
            <a:fld id="{B0C988E1-E8E9-4696-A469-96A6131F73D8}" type="slidenum">
              <a:rPr lang="nl-NL" altLang="nl-NL" smtClean="0"/>
              <a:pPr/>
              <a:t>40</a:t>
            </a:fld>
            <a:endParaRPr lang="nl-NL" altLang="nl-NL"/>
          </a:p>
        </p:txBody>
      </p:sp>
    </p:spTree>
    <p:extLst>
      <p:ext uri="{BB962C8B-B14F-4D97-AF65-F5344CB8AC3E}">
        <p14:creationId xmlns:p14="http://schemas.microsoft.com/office/powerpoint/2010/main" val="627571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5BAAF-1853-980F-E2FD-10FBE946E766}"/>
              </a:ext>
            </a:extLst>
          </p:cNvPr>
          <p:cNvSpPr>
            <a:spLocks noGrp="1"/>
          </p:cNvSpPr>
          <p:nvPr>
            <p:ph type="title"/>
          </p:nvPr>
        </p:nvSpPr>
        <p:spPr/>
        <p:txBody>
          <a:bodyPr/>
          <a:lstStyle/>
          <a:p>
            <a:r>
              <a:rPr lang="nl-NL" dirty="0"/>
              <a:t>Stelling 2:</a:t>
            </a:r>
            <a:br>
              <a:rPr lang="nl-NL" dirty="0"/>
            </a:br>
            <a:endParaRPr lang="nl-NL" dirty="0"/>
          </a:p>
        </p:txBody>
      </p:sp>
      <p:sp>
        <p:nvSpPr>
          <p:cNvPr id="3" name="Tijdelijke aanduiding voor inhoud 2">
            <a:extLst>
              <a:ext uri="{FF2B5EF4-FFF2-40B4-BE49-F238E27FC236}">
                <a16:creationId xmlns:a16="http://schemas.microsoft.com/office/drawing/2014/main" id="{C1F4E638-1661-70DC-85B6-3B0061A20C49}"/>
              </a:ext>
            </a:extLst>
          </p:cNvPr>
          <p:cNvSpPr>
            <a:spLocks noGrp="1"/>
          </p:cNvSpPr>
          <p:nvPr>
            <p:ph sz="half" idx="1"/>
          </p:nvPr>
        </p:nvSpPr>
        <p:spPr>
          <a:xfrm>
            <a:off x="450826" y="1772816"/>
            <a:ext cx="7787208" cy="4525963"/>
          </a:xfrm>
        </p:spPr>
        <p:txBody>
          <a:bodyPr/>
          <a:lstStyle/>
          <a:p>
            <a:pPr marL="0" indent="0">
              <a:buNone/>
            </a:pPr>
            <a:r>
              <a:rPr lang="nl-NL" dirty="0"/>
              <a:t>Ik ben er trots op om in een monument of beschermd dorpsgezicht te wonen</a:t>
            </a:r>
          </a:p>
        </p:txBody>
      </p:sp>
      <p:sp>
        <p:nvSpPr>
          <p:cNvPr id="5" name="Tijdelijke aanduiding voor datum 4">
            <a:extLst>
              <a:ext uri="{FF2B5EF4-FFF2-40B4-BE49-F238E27FC236}">
                <a16:creationId xmlns:a16="http://schemas.microsoft.com/office/drawing/2014/main" id="{98FE3B82-63D0-A334-A0DD-075212398AD1}"/>
              </a:ext>
            </a:extLst>
          </p:cNvPr>
          <p:cNvSpPr>
            <a:spLocks noGrp="1"/>
          </p:cNvSpPr>
          <p:nvPr>
            <p:ph type="dt" sz="half" idx="10"/>
          </p:nvPr>
        </p:nvSpPr>
        <p:spPr>
          <a:xfrm>
            <a:off x="4572000" y="6510338"/>
            <a:ext cx="1872208" cy="252412"/>
          </a:xfrm>
        </p:spPr>
        <p:txBody>
          <a:bodyPr/>
          <a:lstStyle/>
          <a:p>
            <a:r>
              <a:rPr lang="nl-NL" altLang="nl-NL" dirty="0"/>
              <a:t>20 september 2023</a:t>
            </a:r>
          </a:p>
        </p:txBody>
      </p:sp>
      <p:sp>
        <p:nvSpPr>
          <p:cNvPr id="6" name="Tijdelijke aanduiding voor voettekst 5">
            <a:extLst>
              <a:ext uri="{FF2B5EF4-FFF2-40B4-BE49-F238E27FC236}">
                <a16:creationId xmlns:a16="http://schemas.microsoft.com/office/drawing/2014/main" id="{ACF47B6F-ABBB-F561-56EB-7747260B1F13}"/>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7C5909E7-A512-84AD-BBE8-0E68252517DE}"/>
              </a:ext>
            </a:extLst>
          </p:cNvPr>
          <p:cNvSpPr>
            <a:spLocks noGrp="1"/>
          </p:cNvSpPr>
          <p:nvPr>
            <p:ph type="sldNum" sz="quarter" idx="12"/>
          </p:nvPr>
        </p:nvSpPr>
        <p:spPr/>
        <p:txBody>
          <a:bodyPr/>
          <a:lstStyle/>
          <a:p>
            <a:fld id="{B0C988E1-E8E9-4696-A469-96A6131F73D8}" type="slidenum">
              <a:rPr lang="nl-NL" altLang="nl-NL" smtClean="0"/>
              <a:pPr/>
              <a:t>41</a:t>
            </a:fld>
            <a:endParaRPr lang="nl-NL" altLang="nl-NL"/>
          </a:p>
        </p:txBody>
      </p:sp>
    </p:spTree>
    <p:extLst>
      <p:ext uri="{BB962C8B-B14F-4D97-AF65-F5344CB8AC3E}">
        <p14:creationId xmlns:p14="http://schemas.microsoft.com/office/powerpoint/2010/main" val="3073989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5BAAF-1853-980F-E2FD-10FBE946E766}"/>
              </a:ext>
            </a:extLst>
          </p:cNvPr>
          <p:cNvSpPr>
            <a:spLocks noGrp="1"/>
          </p:cNvSpPr>
          <p:nvPr>
            <p:ph type="title"/>
          </p:nvPr>
        </p:nvSpPr>
        <p:spPr/>
        <p:txBody>
          <a:bodyPr/>
          <a:lstStyle/>
          <a:p>
            <a:r>
              <a:rPr lang="nl-NL" dirty="0"/>
              <a:t>Stelling 3:</a:t>
            </a:r>
            <a:br>
              <a:rPr lang="nl-NL" dirty="0"/>
            </a:br>
            <a:endParaRPr lang="nl-NL" dirty="0"/>
          </a:p>
        </p:txBody>
      </p:sp>
      <p:sp>
        <p:nvSpPr>
          <p:cNvPr id="3" name="Tijdelijke aanduiding voor inhoud 2">
            <a:extLst>
              <a:ext uri="{FF2B5EF4-FFF2-40B4-BE49-F238E27FC236}">
                <a16:creationId xmlns:a16="http://schemas.microsoft.com/office/drawing/2014/main" id="{C1F4E638-1661-70DC-85B6-3B0061A20C49}"/>
              </a:ext>
            </a:extLst>
          </p:cNvPr>
          <p:cNvSpPr>
            <a:spLocks noGrp="1"/>
          </p:cNvSpPr>
          <p:nvPr>
            <p:ph sz="half" idx="1"/>
          </p:nvPr>
        </p:nvSpPr>
        <p:spPr>
          <a:xfrm>
            <a:off x="450826" y="1772816"/>
            <a:ext cx="7787208" cy="4525963"/>
          </a:xfrm>
        </p:spPr>
        <p:txBody>
          <a:bodyPr/>
          <a:lstStyle/>
          <a:p>
            <a:pPr marL="0" indent="0">
              <a:buNone/>
            </a:pPr>
            <a:r>
              <a:rPr lang="nl-NL" dirty="0"/>
              <a:t>Ik weet al heel goed welke verduurzamingsmaatregelen ik kan/mag nemen</a:t>
            </a:r>
          </a:p>
        </p:txBody>
      </p:sp>
      <p:sp>
        <p:nvSpPr>
          <p:cNvPr id="5" name="Tijdelijke aanduiding voor datum 4">
            <a:extLst>
              <a:ext uri="{FF2B5EF4-FFF2-40B4-BE49-F238E27FC236}">
                <a16:creationId xmlns:a16="http://schemas.microsoft.com/office/drawing/2014/main" id="{98FE3B82-63D0-A334-A0DD-075212398AD1}"/>
              </a:ext>
            </a:extLst>
          </p:cNvPr>
          <p:cNvSpPr>
            <a:spLocks noGrp="1"/>
          </p:cNvSpPr>
          <p:nvPr>
            <p:ph type="dt" sz="half" idx="10"/>
          </p:nvPr>
        </p:nvSpPr>
        <p:spPr>
          <a:xfrm>
            <a:off x="4572000" y="6510338"/>
            <a:ext cx="1872208" cy="252412"/>
          </a:xfrm>
        </p:spPr>
        <p:txBody>
          <a:bodyPr/>
          <a:lstStyle/>
          <a:p>
            <a:r>
              <a:rPr lang="nl-NL" altLang="nl-NL" dirty="0"/>
              <a:t>20 september 2023</a:t>
            </a:r>
          </a:p>
        </p:txBody>
      </p:sp>
      <p:sp>
        <p:nvSpPr>
          <p:cNvPr id="6" name="Tijdelijke aanduiding voor voettekst 5">
            <a:extLst>
              <a:ext uri="{FF2B5EF4-FFF2-40B4-BE49-F238E27FC236}">
                <a16:creationId xmlns:a16="http://schemas.microsoft.com/office/drawing/2014/main" id="{ACF47B6F-ABBB-F561-56EB-7747260B1F13}"/>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7C5909E7-A512-84AD-BBE8-0E68252517DE}"/>
              </a:ext>
            </a:extLst>
          </p:cNvPr>
          <p:cNvSpPr>
            <a:spLocks noGrp="1"/>
          </p:cNvSpPr>
          <p:nvPr>
            <p:ph type="sldNum" sz="quarter" idx="12"/>
          </p:nvPr>
        </p:nvSpPr>
        <p:spPr/>
        <p:txBody>
          <a:bodyPr/>
          <a:lstStyle/>
          <a:p>
            <a:fld id="{B0C988E1-E8E9-4696-A469-96A6131F73D8}" type="slidenum">
              <a:rPr lang="nl-NL" altLang="nl-NL" smtClean="0"/>
              <a:pPr/>
              <a:t>42</a:t>
            </a:fld>
            <a:endParaRPr lang="nl-NL" altLang="nl-NL"/>
          </a:p>
        </p:txBody>
      </p:sp>
    </p:spTree>
    <p:extLst>
      <p:ext uri="{BB962C8B-B14F-4D97-AF65-F5344CB8AC3E}">
        <p14:creationId xmlns:p14="http://schemas.microsoft.com/office/powerpoint/2010/main" val="2451256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5BAAF-1853-980F-E2FD-10FBE946E766}"/>
              </a:ext>
            </a:extLst>
          </p:cNvPr>
          <p:cNvSpPr>
            <a:spLocks noGrp="1"/>
          </p:cNvSpPr>
          <p:nvPr>
            <p:ph type="title"/>
          </p:nvPr>
        </p:nvSpPr>
        <p:spPr/>
        <p:txBody>
          <a:bodyPr/>
          <a:lstStyle/>
          <a:p>
            <a:r>
              <a:rPr lang="nl-NL" dirty="0"/>
              <a:t>Stelling 4:</a:t>
            </a:r>
            <a:br>
              <a:rPr lang="nl-NL" dirty="0"/>
            </a:br>
            <a:endParaRPr lang="nl-NL" dirty="0"/>
          </a:p>
        </p:txBody>
      </p:sp>
      <p:sp>
        <p:nvSpPr>
          <p:cNvPr id="3" name="Tijdelijke aanduiding voor inhoud 2">
            <a:extLst>
              <a:ext uri="{FF2B5EF4-FFF2-40B4-BE49-F238E27FC236}">
                <a16:creationId xmlns:a16="http://schemas.microsoft.com/office/drawing/2014/main" id="{C1F4E638-1661-70DC-85B6-3B0061A20C49}"/>
              </a:ext>
            </a:extLst>
          </p:cNvPr>
          <p:cNvSpPr>
            <a:spLocks noGrp="1"/>
          </p:cNvSpPr>
          <p:nvPr>
            <p:ph sz="half" idx="1"/>
          </p:nvPr>
        </p:nvSpPr>
        <p:spPr>
          <a:xfrm>
            <a:off x="450826" y="1772816"/>
            <a:ext cx="8009606" cy="4525963"/>
          </a:xfrm>
        </p:spPr>
        <p:txBody>
          <a:bodyPr/>
          <a:lstStyle/>
          <a:p>
            <a:pPr marL="0" indent="0">
              <a:buNone/>
            </a:pPr>
            <a:r>
              <a:rPr lang="nl-NL" dirty="0"/>
              <a:t>Ik vind monumentale waarden belangrijker dan verduurzaming</a:t>
            </a:r>
          </a:p>
        </p:txBody>
      </p:sp>
      <p:sp>
        <p:nvSpPr>
          <p:cNvPr id="5" name="Tijdelijke aanduiding voor datum 4">
            <a:extLst>
              <a:ext uri="{FF2B5EF4-FFF2-40B4-BE49-F238E27FC236}">
                <a16:creationId xmlns:a16="http://schemas.microsoft.com/office/drawing/2014/main" id="{98FE3B82-63D0-A334-A0DD-075212398AD1}"/>
              </a:ext>
            </a:extLst>
          </p:cNvPr>
          <p:cNvSpPr>
            <a:spLocks noGrp="1"/>
          </p:cNvSpPr>
          <p:nvPr>
            <p:ph type="dt" sz="half" idx="10"/>
          </p:nvPr>
        </p:nvSpPr>
        <p:spPr>
          <a:xfrm>
            <a:off x="4572000" y="6510338"/>
            <a:ext cx="1872208" cy="252412"/>
          </a:xfrm>
        </p:spPr>
        <p:txBody>
          <a:bodyPr/>
          <a:lstStyle/>
          <a:p>
            <a:r>
              <a:rPr lang="nl-NL" altLang="nl-NL" dirty="0"/>
              <a:t>20 september 2023</a:t>
            </a:r>
          </a:p>
        </p:txBody>
      </p:sp>
      <p:sp>
        <p:nvSpPr>
          <p:cNvPr id="6" name="Tijdelijke aanduiding voor voettekst 5">
            <a:extLst>
              <a:ext uri="{FF2B5EF4-FFF2-40B4-BE49-F238E27FC236}">
                <a16:creationId xmlns:a16="http://schemas.microsoft.com/office/drawing/2014/main" id="{ACF47B6F-ABBB-F561-56EB-7747260B1F13}"/>
              </a:ext>
            </a:extLst>
          </p:cNvPr>
          <p:cNvSpPr>
            <a:spLocks noGrp="1"/>
          </p:cNvSpPr>
          <p:nvPr>
            <p:ph type="ftr" sz="quarter" idx="11"/>
          </p:nvPr>
        </p:nvSpPr>
        <p:spPr/>
        <p:txBody>
          <a:bodyPr/>
          <a:lstStyle/>
          <a:p>
            <a:r>
              <a:rPr lang="nl-NL" altLang="nl-NL"/>
              <a:t>presentatie</a:t>
            </a:r>
          </a:p>
        </p:txBody>
      </p:sp>
      <p:sp>
        <p:nvSpPr>
          <p:cNvPr id="7" name="Tijdelijke aanduiding voor dianummer 6">
            <a:extLst>
              <a:ext uri="{FF2B5EF4-FFF2-40B4-BE49-F238E27FC236}">
                <a16:creationId xmlns:a16="http://schemas.microsoft.com/office/drawing/2014/main" id="{7C5909E7-A512-84AD-BBE8-0E68252517DE}"/>
              </a:ext>
            </a:extLst>
          </p:cNvPr>
          <p:cNvSpPr>
            <a:spLocks noGrp="1"/>
          </p:cNvSpPr>
          <p:nvPr>
            <p:ph type="sldNum" sz="quarter" idx="12"/>
          </p:nvPr>
        </p:nvSpPr>
        <p:spPr/>
        <p:txBody>
          <a:bodyPr/>
          <a:lstStyle/>
          <a:p>
            <a:fld id="{B0C988E1-E8E9-4696-A469-96A6131F73D8}" type="slidenum">
              <a:rPr lang="nl-NL" altLang="nl-NL" smtClean="0"/>
              <a:pPr/>
              <a:t>43</a:t>
            </a:fld>
            <a:endParaRPr lang="nl-NL" altLang="nl-NL"/>
          </a:p>
        </p:txBody>
      </p:sp>
    </p:spTree>
    <p:extLst>
      <p:ext uri="{BB962C8B-B14F-4D97-AF65-F5344CB8AC3E}">
        <p14:creationId xmlns:p14="http://schemas.microsoft.com/office/powerpoint/2010/main" val="1668303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dirty="0">
                <a:ln>
                  <a:noFill/>
                </a:ln>
                <a:solidFill>
                  <a:srgbClr val="000000"/>
                </a:solidFill>
                <a:effectLst/>
                <a:uLnTx/>
                <a:uFillTx/>
                <a:latin typeface="Verdana"/>
                <a:ea typeface="+mn-ea"/>
                <a:cs typeface="+mn-cs"/>
              </a:rPr>
              <a:t>20 september</a:t>
            </a: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a:ea typeface="+mn-ea"/>
                <a:cs typeface="+mn-cs"/>
              </a:rPr>
              <a:t>presentatie</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F693F-98FE-4C8D-8D64-A695DB86ED21}" type="slidenum">
              <a:rPr kumimoji="0" lang="nl-NL" altLang="nl-NL" sz="1400" b="0" i="0" u="none" strike="noStrike" kern="1200" cap="none" spc="0" normalizeH="0" baseline="0" noProof="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nl-NL" altLang="nl-NL" sz="1400" b="0" i="0" u="none" strike="noStrike" kern="1200" cap="none" spc="0" normalizeH="0" baseline="0" noProof="0">
              <a:ln>
                <a:noFill/>
              </a:ln>
              <a:solidFill>
                <a:srgbClr val="000000"/>
              </a:solidFill>
              <a:effectLst/>
              <a:uLnTx/>
              <a:uFillTx/>
              <a:latin typeface="Verdana"/>
              <a:ea typeface="+mn-ea"/>
              <a:cs typeface="+mn-cs"/>
            </a:endParaRPr>
          </a:p>
        </p:txBody>
      </p:sp>
      <p:sp>
        <p:nvSpPr>
          <p:cNvPr id="67588" name="Rectangle 4"/>
          <p:cNvSpPr>
            <a:spLocks noGrp="1" noChangeArrowheads="1"/>
          </p:cNvSpPr>
          <p:nvPr>
            <p:ph type="title"/>
          </p:nvPr>
        </p:nvSpPr>
        <p:spPr>
          <a:xfrm>
            <a:off x="611560" y="3645024"/>
            <a:ext cx="8229600" cy="2160240"/>
          </a:xfrm>
        </p:spPr>
        <p:txBody>
          <a:bodyPr/>
          <a:lstStyle/>
          <a:p>
            <a:r>
              <a:rPr lang="nl-NL" altLang="nl-NL" sz="6000" dirty="0"/>
              <a:t>Afsluiting</a:t>
            </a:r>
            <a:br>
              <a:rPr lang="nl-NL" altLang="nl-NL" sz="6000" dirty="0"/>
            </a:br>
            <a:r>
              <a:rPr lang="nl-NL" altLang="nl-NL" sz="2800" dirty="0">
                <a:solidFill>
                  <a:schemeClr val="tx1"/>
                </a:solidFill>
              </a:rPr>
              <a:t>E-mail met terugkoppeling en link naar presentatie, nuttige links + uitnodiging voor </a:t>
            </a:r>
            <a:br>
              <a:rPr lang="nl-NL" altLang="nl-NL" sz="6000" dirty="0">
                <a:solidFill>
                  <a:schemeClr val="tx1"/>
                </a:solidFill>
              </a:rPr>
            </a:br>
            <a:r>
              <a:rPr lang="nl-NL" altLang="nl-NL" sz="2800" dirty="0">
                <a:solidFill>
                  <a:schemeClr val="tx1"/>
                </a:solidFill>
              </a:rPr>
              <a:t>Nieuwe informatieavonden:</a:t>
            </a:r>
            <a:br>
              <a:rPr lang="nl-NL" altLang="nl-NL" sz="2800" dirty="0">
                <a:solidFill>
                  <a:schemeClr val="tx1"/>
                </a:solidFill>
              </a:rPr>
            </a:br>
            <a:br>
              <a:rPr lang="nl-NL" altLang="nl-NL" sz="2800" dirty="0">
                <a:solidFill>
                  <a:schemeClr val="tx1"/>
                </a:solidFill>
              </a:rPr>
            </a:br>
            <a:endParaRPr lang="nl-NL" altLang="nl-NL" sz="2800" dirty="0">
              <a:solidFill>
                <a:schemeClr val="tx1"/>
              </a:solidFill>
            </a:endParaRPr>
          </a:p>
        </p:txBody>
      </p:sp>
    </p:spTree>
    <p:extLst>
      <p:ext uri="{BB962C8B-B14F-4D97-AF65-F5344CB8AC3E}">
        <p14:creationId xmlns:p14="http://schemas.microsoft.com/office/powerpoint/2010/main" val="3704562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9D947-D666-2B9B-A2F3-14E2A8BF2820}"/>
              </a:ext>
            </a:extLst>
          </p:cNvPr>
          <p:cNvSpPr>
            <a:spLocks noGrp="1"/>
          </p:cNvSpPr>
          <p:nvPr>
            <p:ph type="title"/>
          </p:nvPr>
        </p:nvSpPr>
        <p:spPr/>
        <p:txBody>
          <a:bodyPr/>
          <a:lstStyle/>
          <a:p>
            <a:r>
              <a:rPr lang="nl-NL" dirty="0"/>
              <a:t>Nieuwe informatieavonden</a:t>
            </a:r>
          </a:p>
        </p:txBody>
      </p:sp>
      <p:sp>
        <p:nvSpPr>
          <p:cNvPr id="3" name="Tijdelijke aanduiding voor inhoud 2">
            <a:extLst>
              <a:ext uri="{FF2B5EF4-FFF2-40B4-BE49-F238E27FC236}">
                <a16:creationId xmlns:a16="http://schemas.microsoft.com/office/drawing/2014/main" id="{D22FDC2E-BCC1-F8CF-1BF5-0F534ED727D4}"/>
              </a:ext>
            </a:extLst>
          </p:cNvPr>
          <p:cNvSpPr>
            <a:spLocks noGrp="1"/>
          </p:cNvSpPr>
          <p:nvPr>
            <p:ph idx="1"/>
          </p:nvPr>
        </p:nvSpPr>
        <p:spPr>
          <a:xfrm>
            <a:off x="457200" y="1772816"/>
            <a:ext cx="8435280" cy="4353347"/>
          </a:xfrm>
        </p:spPr>
        <p:txBody>
          <a:bodyPr/>
          <a:lstStyle/>
          <a:p>
            <a:r>
              <a:rPr lang="nl-NL" altLang="nl-NL" sz="3200" dirty="0">
                <a:solidFill>
                  <a:schemeClr val="tx1"/>
                </a:solidFill>
              </a:rPr>
              <a:t>Woensdag 15 november: </a:t>
            </a:r>
            <a:br>
              <a:rPr lang="nl-NL" altLang="nl-NL" sz="3200" dirty="0">
                <a:solidFill>
                  <a:schemeClr val="tx1"/>
                </a:solidFill>
              </a:rPr>
            </a:br>
            <a:r>
              <a:rPr lang="nl-NL" altLang="nl-NL" sz="3200" dirty="0">
                <a:solidFill>
                  <a:schemeClr val="tx1"/>
                </a:solidFill>
              </a:rPr>
              <a:t>Kierdichting, isoleren en ventileren</a:t>
            </a:r>
            <a:br>
              <a:rPr lang="nl-NL" altLang="nl-NL" sz="3200" dirty="0">
                <a:solidFill>
                  <a:schemeClr val="tx1"/>
                </a:solidFill>
              </a:rPr>
            </a:br>
            <a:endParaRPr lang="nl-NL" altLang="nl-NL" sz="3200" dirty="0">
              <a:solidFill>
                <a:schemeClr val="tx1"/>
              </a:solidFill>
            </a:endParaRPr>
          </a:p>
          <a:p>
            <a:r>
              <a:rPr lang="nl-NL" altLang="nl-NL" sz="3200" dirty="0">
                <a:solidFill>
                  <a:schemeClr val="tx1"/>
                </a:solidFill>
              </a:rPr>
              <a:t>Woensdag 13 december:</a:t>
            </a:r>
            <a:br>
              <a:rPr lang="nl-NL" altLang="nl-NL" sz="3200" dirty="0">
                <a:solidFill>
                  <a:schemeClr val="tx1"/>
                </a:solidFill>
              </a:rPr>
            </a:br>
            <a:r>
              <a:rPr lang="nl-NL" altLang="nl-NL" sz="3200" dirty="0"/>
              <a:t>F</a:t>
            </a:r>
            <a:r>
              <a:rPr lang="nl-NL" altLang="nl-NL" sz="3200" dirty="0">
                <a:solidFill>
                  <a:schemeClr val="tx1"/>
                </a:solidFill>
              </a:rPr>
              <a:t>inanciële mogelijkheden </a:t>
            </a:r>
            <a:r>
              <a:rPr lang="nl-NL" altLang="nl-NL" dirty="0">
                <a:solidFill>
                  <a:schemeClr val="tx1"/>
                </a:solidFill>
              </a:rPr>
              <a:t>(subsidies, (hypothecaire) leningen voor eigenaren van monumentale woningen)</a:t>
            </a:r>
            <a:br>
              <a:rPr lang="nl-NL" altLang="nl-NL" dirty="0">
                <a:solidFill>
                  <a:schemeClr val="tx1"/>
                </a:solidFill>
              </a:rPr>
            </a:br>
            <a:endParaRPr lang="nl-NL" dirty="0"/>
          </a:p>
        </p:txBody>
      </p:sp>
      <p:sp>
        <p:nvSpPr>
          <p:cNvPr id="4" name="Tijdelijke aanduiding voor datum 3">
            <a:extLst>
              <a:ext uri="{FF2B5EF4-FFF2-40B4-BE49-F238E27FC236}">
                <a16:creationId xmlns:a16="http://schemas.microsoft.com/office/drawing/2014/main" id="{952835BE-E077-78AE-6DA7-93BD5B4F81BB}"/>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dirty="0"/>
          </a:p>
        </p:txBody>
      </p:sp>
      <p:sp>
        <p:nvSpPr>
          <p:cNvPr id="5" name="Tijdelijke aanduiding voor voettekst 4">
            <a:extLst>
              <a:ext uri="{FF2B5EF4-FFF2-40B4-BE49-F238E27FC236}">
                <a16:creationId xmlns:a16="http://schemas.microsoft.com/office/drawing/2014/main" id="{3716978B-6294-1421-D926-0DCC49FD75B6}"/>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415BC3B6-D4EB-1605-8587-A3D12336D6E6}"/>
              </a:ext>
            </a:extLst>
          </p:cNvPr>
          <p:cNvSpPr>
            <a:spLocks noGrp="1"/>
          </p:cNvSpPr>
          <p:nvPr>
            <p:ph type="sldNum" sz="quarter" idx="12"/>
          </p:nvPr>
        </p:nvSpPr>
        <p:spPr/>
        <p:txBody>
          <a:bodyPr/>
          <a:lstStyle/>
          <a:p>
            <a:fld id="{F80B133D-5314-4F68-945D-285C3FA41B7B}" type="slidenum">
              <a:rPr lang="nl-NL" altLang="nl-NL" smtClean="0"/>
              <a:pPr/>
              <a:t>45</a:t>
            </a:fld>
            <a:endParaRPr lang="nl-NL" altLang="nl-NL"/>
          </a:p>
        </p:txBody>
      </p:sp>
    </p:spTree>
    <p:extLst>
      <p:ext uri="{BB962C8B-B14F-4D97-AF65-F5344CB8AC3E}">
        <p14:creationId xmlns:p14="http://schemas.microsoft.com/office/powerpoint/2010/main" val="353000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0" y="6510338"/>
            <a:ext cx="1944216" cy="252412"/>
          </a:xfrm>
        </p:spPr>
        <p:txBody>
          <a:bodyPr/>
          <a:lstStyle/>
          <a:p>
            <a:r>
              <a:rPr lang="nl-NL" altLang="nl-NL" dirty="0"/>
              <a:t>20 september 2023</a:t>
            </a:r>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5</a:t>
            </a:fld>
            <a:endParaRPr lang="nl-NL" altLang="nl-NL"/>
          </a:p>
        </p:txBody>
      </p:sp>
      <p:sp>
        <p:nvSpPr>
          <p:cNvPr id="73736" name="Rectangle 8"/>
          <p:cNvSpPr>
            <a:spLocks noGrp="1" noChangeArrowheads="1"/>
          </p:cNvSpPr>
          <p:nvPr>
            <p:ph type="title"/>
          </p:nvPr>
        </p:nvSpPr>
        <p:spPr>
          <a:xfrm>
            <a:off x="444402" y="-245394"/>
            <a:ext cx="8229600" cy="1143000"/>
          </a:xfrm>
        </p:spPr>
        <p:txBody>
          <a:bodyPr/>
          <a:lstStyle/>
          <a:p>
            <a:r>
              <a:rPr lang="nl-NL" altLang="nl-NL" dirty="0"/>
              <a:t>Gemeentelijk monument</a:t>
            </a:r>
          </a:p>
        </p:txBody>
      </p:sp>
      <p:sp>
        <p:nvSpPr>
          <p:cNvPr id="73737" name="Rectangle 9"/>
          <p:cNvSpPr>
            <a:spLocks noGrp="1" noChangeArrowheads="1"/>
          </p:cNvSpPr>
          <p:nvPr>
            <p:ph type="body" idx="1"/>
          </p:nvPr>
        </p:nvSpPr>
        <p:spPr>
          <a:xfrm>
            <a:off x="251520" y="1268760"/>
            <a:ext cx="8229600" cy="5071294"/>
          </a:xfrm>
        </p:spPr>
        <p:txBody>
          <a:bodyPr/>
          <a:lstStyle/>
          <a:p>
            <a:pPr marL="0" indent="0">
              <a:buNone/>
            </a:pPr>
            <a:r>
              <a:rPr lang="nl-NL" altLang="nl-NL" dirty="0"/>
              <a:t>De gemeente Utrechtse Heuvelrug kent meer dan 500 gemeentelijke monumenten.</a:t>
            </a:r>
          </a:p>
          <a:p>
            <a:pPr marL="0" indent="0">
              <a:buNone/>
            </a:pPr>
            <a:endParaRPr lang="nl-NL" altLang="nl-NL" dirty="0"/>
          </a:p>
          <a:p>
            <a:pPr marL="0" indent="0">
              <a:buNone/>
            </a:pPr>
            <a:r>
              <a:rPr lang="nl-NL" altLang="nl-NL" dirty="0"/>
              <a:t>Onder voorwaarden mag u zonder een vergunning aan te vragen zonnepanelen op deze daken leggen.</a:t>
            </a:r>
          </a:p>
          <a:p>
            <a:pPr marL="0" indent="0">
              <a:buNone/>
            </a:pPr>
            <a:endParaRPr lang="nl-NL" altLang="nl-NL" dirty="0"/>
          </a:p>
          <a:p>
            <a:pPr marL="0" indent="0">
              <a:buNone/>
            </a:pPr>
            <a:r>
              <a:rPr lang="nl-NL" altLang="nl-NL" dirty="0"/>
              <a:t>De voorwaarden zijn bedoeld als richtlijn om de zonnepanelen te plaatsen zodat de wijziging van tijdelijke aard kan zijn, esthetisch verantwoord is en de verstoring van het beeld minimaal.</a:t>
            </a:r>
          </a:p>
          <a:p>
            <a:pPr marL="0" indent="0">
              <a:buNone/>
            </a:pPr>
            <a:endParaRPr lang="nl-NL" altLang="nl-NL" sz="1600" dirty="0"/>
          </a:p>
          <a:p>
            <a:pPr marL="0" indent="0">
              <a:buNone/>
            </a:pPr>
            <a:endParaRPr lang="nl-NL" altLang="nl-NL" dirty="0"/>
          </a:p>
        </p:txBody>
      </p:sp>
    </p:spTree>
    <p:extLst>
      <p:ext uri="{BB962C8B-B14F-4D97-AF65-F5344CB8AC3E}">
        <p14:creationId xmlns:p14="http://schemas.microsoft.com/office/powerpoint/2010/main" val="3552396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0" y="6510338"/>
            <a:ext cx="2016224" cy="252412"/>
          </a:xfrm>
        </p:spPr>
        <p:txBody>
          <a:bodyPr/>
          <a:lstStyle/>
          <a:p>
            <a:r>
              <a:rPr lang="nl-NL" altLang="nl-NL" dirty="0"/>
              <a:t>20 september 2023</a:t>
            </a:r>
          </a:p>
        </p:txBody>
      </p:sp>
      <p:sp>
        <p:nvSpPr>
          <p:cNvPr id="5" name="Tijdelijke aanduiding voor voettekst 4"/>
          <p:cNvSpPr>
            <a:spLocks noGrp="1"/>
          </p:cNvSpPr>
          <p:nvPr>
            <p:ph type="ftr" sz="quarter" idx="11"/>
          </p:nvPr>
        </p:nvSpPr>
        <p:spPr/>
        <p:txBody>
          <a:bodyPr/>
          <a:lstStyle/>
          <a:p>
            <a:r>
              <a:rPr lang="nl-NL" altLang="nl-NL"/>
              <a:t>presentatie</a:t>
            </a:r>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6</a:t>
            </a:fld>
            <a:endParaRPr lang="nl-NL" altLang="nl-NL"/>
          </a:p>
        </p:txBody>
      </p:sp>
      <p:sp>
        <p:nvSpPr>
          <p:cNvPr id="73736" name="Rectangle 8"/>
          <p:cNvSpPr>
            <a:spLocks noGrp="1" noChangeArrowheads="1"/>
          </p:cNvSpPr>
          <p:nvPr>
            <p:ph type="title"/>
          </p:nvPr>
        </p:nvSpPr>
        <p:spPr>
          <a:xfrm>
            <a:off x="416074" y="260648"/>
            <a:ext cx="8229600" cy="1143000"/>
          </a:xfrm>
        </p:spPr>
        <p:txBody>
          <a:bodyPr/>
          <a:lstStyle/>
          <a:p>
            <a:r>
              <a:rPr lang="nl-NL" altLang="nl-NL" dirty="0"/>
              <a:t>Voorwaarden </a:t>
            </a:r>
            <a:r>
              <a:rPr lang="nl-NL" altLang="nl-NL" b="1" dirty="0"/>
              <a:t>gemeentelijk</a:t>
            </a:r>
            <a:r>
              <a:rPr lang="nl-NL" altLang="nl-NL" dirty="0"/>
              <a:t> </a:t>
            </a:r>
            <a:r>
              <a:rPr lang="nl-NL" altLang="nl-NL" b="1" dirty="0"/>
              <a:t>monument </a:t>
            </a:r>
            <a:r>
              <a:rPr lang="nl-NL" altLang="nl-NL" dirty="0"/>
              <a:t>(schuin dak)</a:t>
            </a:r>
          </a:p>
        </p:txBody>
      </p:sp>
      <p:sp>
        <p:nvSpPr>
          <p:cNvPr id="73737" name="Rectangle 9"/>
          <p:cNvSpPr>
            <a:spLocks noGrp="1" noChangeArrowheads="1"/>
          </p:cNvSpPr>
          <p:nvPr>
            <p:ph type="body" idx="1"/>
          </p:nvPr>
        </p:nvSpPr>
        <p:spPr>
          <a:xfrm>
            <a:off x="416074" y="1052736"/>
            <a:ext cx="8229600" cy="5224438"/>
          </a:xfrm>
        </p:spPr>
        <p:txBody>
          <a:bodyPr/>
          <a:lstStyle/>
          <a:p>
            <a:pPr marL="0" indent="0">
              <a:buNone/>
            </a:pPr>
            <a:endParaRPr lang="nl-NL" altLang="nl-NL" sz="1600" dirty="0"/>
          </a:p>
          <a:p>
            <a:r>
              <a:rPr lang="nl-NL" altLang="nl-NL" dirty="0"/>
              <a:t>Plaatsen zonder schade aan dak, wijziging is omkeerbaar</a:t>
            </a:r>
          </a:p>
          <a:p>
            <a:r>
              <a:rPr lang="nl-NL" altLang="nl-NL" dirty="0"/>
              <a:t>Dakconstructie en/of bedekking wordt niet verwijderd of beschadigd</a:t>
            </a:r>
          </a:p>
          <a:p>
            <a:r>
              <a:rPr lang="nl-NL" altLang="nl-NL" dirty="0"/>
              <a:t>Gelegd in een aaneengesloten vlak </a:t>
            </a:r>
          </a:p>
          <a:p>
            <a:r>
              <a:rPr lang="nl-NL" altLang="nl-NL" dirty="0"/>
              <a:t>Gelegd in dezelfde richting (staand of liggend)</a:t>
            </a:r>
          </a:p>
          <a:p>
            <a:r>
              <a:rPr lang="nl-NL" altLang="nl-NL" dirty="0"/>
              <a:t>Gelegd vrij van de nok, zijgevels en dakrand</a:t>
            </a:r>
          </a:p>
          <a:p>
            <a:r>
              <a:rPr lang="nl-NL" altLang="nl-NL" dirty="0"/>
              <a:t>Kleur zoveel mogelijk in overeenstemming met het dak, zonder opvallende patronen of randen</a:t>
            </a:r>
          </a:p>
          <a:p>
            <a:r>
              <a:rPr lang="nl-NL" altLang="nl-NL" dirty="0"/>
              <a:t>Wanneer pand onderdeel uitmaakt van een rij of woonblok moet het patroon gelijk zijn aan de rest</a:t>
            </a:r>
          </a:p>
          <a:p>
            <a:r>
              <a:rPr lang="nl-NL" altLang="nl-NL" dirty="0">
                <a:solidFill>
                  <a:srgbClr val="FF0000"/>
                </a:solidFill>
              </a:rPr>
              <a:t>Zonnepanelen niet toegestaan op rieten daken</a:t>
            </a:r>
          </a:p>
          <a:p>
            <a:endParaRPr lang="nl-NL" altLang="nl-NL" dirty="0"/>
          </a:p>
        </p:txBody>
      </p:sp>
    </p:spTree>
    <p:extLst>
      <p:ext uri="{BB962C8B-B14F-4D97-AF65-F5344CB8AC3E}">
        <p14:creationId xmlns:p14="http://schemas.microsoft.com/office/powerpoint/2010/main" val="2195987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DB3D4-05B1-302A-D0A5-51D86F03169A}"/>
              </a:ext>
            </a:extLst>
          </p:cNvPr>
          <p:cNvSpPr>
            <a:spLocks noGrp="1"/>
          </p:cNvSpPr>
          <p:nvPr>
            <p:ph type="title"/>
          </p:nvPr>
        </p:nvSpPr>
        <p:spPr>
          <a:xfrm>
            <a:off x="409625" y="265113"/>
            <a:ext cx="8229600" cy="1143000"/>
          </a:xfrm>
        </p:spPr>
        <p:txBody>
          <a:bodyPr/>
          <a:lstStyle/>
          <a:p>
            <a:r>
              <a:rPr lang="nl-NL" dirty="0"/>
              <a:t>Voorwaarde zonnepanelen op Plat dak</a:t>
            </a:r>
          </a:p>
        </p:txBody>
      </p:sp>
      <p:sp>
        <p:nvSpPr>
          <p:cNvPr id="3" name="Tijdelijke aanduiding voor inhoud 2">
            <a:extLst>
              <a:ext uri="{FF2B5EF4-FFF2-40B4-BE49-F238E27FC236}">
                <a16:creationId xmlns:a16="http://schemas.microsoft.com/office/drawing/2014/main" id="{38969F0E-29D8-DD7F-4EB4-6BD3343BBECB}"/>
              </a:ext>
            </a:extLst>
          </p:cNvPr>
          <p:cNvSpPr>
            <a:spLocks noGrp="1"/>
          </p:cNvSpPr>
          <p:nvPr>
            <p:ph idx="1"/>
          </p:nvPr>
        </p:nvSpPr>
        <p:spPr>
          <a:xfrm>
            <a:off x="611560" y="1408113"/>
            <a:ext cx="8229600" cy="4525963"/>
          </a:xfrm>
        </p:spPr>
        <p:txBody>
          <a:bodyPr/>
          <a:lstStyle/>
          <a:p>
            <a:r>
              <a:rPr lang="nl-NL" b="0" i="0" u="none" strike="noStrike" baseline="0" dirty="0">
                <a:solidFill>
                  <a:srgbClr val="004300"/>
                </a:solidFill>
              </a:rPr>
              <a:t>De zonnepanelen op een plat dak dienen ten minste net zo ver verwijderd te blijven van de dakrand als het paneel hoog is. </a:t>
            </a:r>
          </a:p>
        </p:txBody>
      </p:sp>
      <p:sp>
        <p:nvSpPr>
          <p:cNvPr id="4" name="Tijdelijke aanduiding voor datum 3">
            <a:extLst>
              <a:ext uri="{FF2B5EF4-FFF2-40B4-BE49-F238E27FC236}">
                <a16:creationId xmlns:a16="http://schemas.microsoft.com/office/drawing/2014/main" id="{C9C17A79-4280-E2C7-63A8-96F53BFE2857}"/>
              </a:ext>
            </a:extLst>
          </p:cNvPr>
          <p:cNvSpPr>
            <a:spLocks noGrp="1"/>
          </p:cNvSpPr>
          <p:nvPr>
            <p:ph type="dt" sz="half" idx="10"/>
          </p:nvPr>
        </p:nvSpPr>
        <p:spPr>
          <a:xfrm>
            <a:off x="4572000" y="6510338"/>
            <a:ext cx="2304256" cy="252412"/>
          </a:xfrm>
        </p:spPr>
        <p:txBody>
          <a:bodyPr/>
          <a:lstStyle/>
          <a:p>
            <a:r>
              <a:rPr lang="nl-NL" altLang="nl-NL" dirty="0"/>
              <a:t>20 september 2023</a:t>
            </a:r>
          </a:p>
        </p:txBody>
      </p:sp>
      <p:sp>
        <p:nvSpPr>
          <p:cNvPr id="5" name="Tijdelijke aanduiding voor voettekst 4">
            <a:extLst>
              <a:ext uri="{FF2B5EF4-FFF2-40B4-BE49-F238E27FC236}">
                <a16:creationId xmlns:a16="http://schemas.microsoft.com/office/drawing/2014/main" id="{B21D48F3-73CE-340A-F1C5-5A8D4E052D6F}"/>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20C2B261-7C29-37A9-6514-021B17D602BB}"/>
              </a:ext>
            </a:extLst>
          </p:cNvPr>
          <p:cNvSpPr>
            <a:spLocks noGrp="1"/>
          </p:cNvSpPr>
          <p:nvPr>
            <p:ph type="sldNum" sz="quarter" idx="12"/>
          </p:nvPr>
        </p:nvSpPr>
        <p:spPr/>
        <p:txBody>
          <a:bodyPr/>
          <a:lstStyle/>
          <a:p>
            <a:fld id="{F80B133D-5314-4F68-945D-285C3FA41B7B}" type="slidenum">
              <a:rPr lang="nl-NL" altLang="nl-NL" smtClean="0"/>
              <a:pPr/>
              <a:t>7</a:t>
            </a:fld>
            <a:endParaRPr lang="nl-NL" altLang="nl-NL"/>
          </a:p>
        </p:txBody>
      </p:sp>
      <p:pic>
        <p:nvPicPr>
          <p:cNvPr id="8" name="Afbeelding 7" descr="Afbeelding met buitenshuis, raam, wolk, hemel&#10;&#10;Automatisch gegenereerde beschrijving">
            <a:extLst>
              <a:ext uri="{FF2B5EF4-FFF2-40B4-BE49-F238E27FC236}">
                <a16:creationId xmlns:a16="http://schemas.microsoft.com/office/drawing/2014/main" id="{08C64988-12E8-AEA2-E061-F1A3482C0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15616" y="2708920"/>
            <a:ext cx="4916016" cy="3687012"/>
          </a:xfrm>
          <a:prstGeom prst="rect">
            <a:avLst/>
          </a:prstGeom>
        </p:spPr>
      </p:pic>
    </p:spTree>
    <p:extLst>
      <p:ext uri="{BB962C8B-B14F-4D97-AF65-F5344CB8AC3E}">
        <p14:creationId xmlns:p14="http://schemas.microsoft.com/office/powerpoint/2010/main" val="280002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1644-BEA3-F919-245D-89F1839E7FB9}"/>
              </a:ext>
            </a:extLst>
          </p:cNvPr>
          <p:cNvSpPr>
            <a:spLocks noGrp="1"/>
          </p:cNvSpPr>
          <p:nvPr>
            <p:ph type="title"/>
          </p:nvPr>
        </p:nvSpPr>
        <p:spPr>
          <a:xfrm>
            <a:off x="755576" y="483709"/>
            <a:ext cx="8229600" cy="1143000"/>
          </a:xfrm>
        </p:spPr>
        <p:txBody>
          <a:bodyPr/>
          <a:lstStyle/>
          <a:p>
            <a:r>
              <a:rPr lang="nl-NL" sz="2400" dirty="0">
                <a:solidFill>
                  <a:schemeClr val="tx2"/>
                </a:solidFill>
              </a:rPr>
              <a:t>Even oefenen, zijn deze volgens de regels gelegd?</a:t>
            </a:r>
            <a:br>
              <a:rPr lang="nl-NL" sz="2400" dirty="0">
                <a:solidFill>
                  <a:schemeClr val="tx2"/>
                </a:solidFill>
              </a:rPr>
            </a:br>
            <a:endParaRPr lang="nl-NL" sz="2400" dirty="0">
              <a:solidFill>
                <a:schemeClr val="tx2"/>
              </a:solidFill>
            </a:endParaRPr>
          </a:p>
        </p:txBody>
      </p:sp>
      <p:pic>
        <p:nvPicPr>
          <p:cNvPr id="8" name="Tijdelijke aanduiding voor inhoud 7" descr="Afbeelding met buitenshuis, huis, gebouw, raam&#10;&#10;Automatisch gegenereerde beschrijving">
            <a:extLst>
              <a:ext uri="{FF2B5EF4-FFF2-40B4-BE49-F238E27FC236}">
                <a16:creationId xmlns:a16="http://schemas.microsoft.com/office/drawing/2014/main" id="{02B258ED-665F-7B24-F6AE-0CDE520BAF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142" y="1700808"/>
            <a:ext cx="5202300" cy="3812030"/>
          </a:xfrm>
        </p:spPr>
      </p:pic>
      <p:sp>
        <p:nvSpPr>
          <p:cNvPr id="4" name="Tijdelijke aanduiding voor datum 3">
            <a:extLst>
              <a:ext uri="{FF2B5EF4-FFF2-40B4-BE49-F238E27FC236}">
                <a16:creationId xmlns:a16="http://schemas.microsoft.com/office/drawing/2014/main" id="{8AF1B3E4-B6BF-B1DD-F2B2-5AFDC1061710}"/>
              </a:ext>
            </a:extLst>
          </p:cNvPr>
          <p:cNvSpPr>
            <a:spLocks noGrp="1"/>
          </p:cNvSpPr>
          <p:nvPr>
            <p:ph type="dt" sz="half" idx="10"/>
          </p:nvPr>
        </p:nvSpPr>
        <p:spPr/>
        <p:txBody>
          <a:bodyPr/>
          <a:lstStyle/>
          <a:p>
            <a:fld id="{7D16DA2D-90B7-4EB1-BC55-A2CE844ABBB6}" type="datetime4">
              <a:rPr lang="nl-NL" altLang="nl-NL" smtClean="0"/>
              <a:pPr/>
              <a:t>4 oktober 2023</a:t>
            </a:fld>
            <a:endParaRPr lang="nl-NL" altLang="nl-NL"/>
          </a:p>
        </p:txBody>
      </p:sp>
      <p:sp>
        <p:nvSpPr>
          <p:cNvPr id="5" name="Tijdelijke aanduiding voor voettekst 4">
            <a:extLst>
              <a:ext uri="{FF2B5EF4-FFF2-40B4-BE49-F238E27FC236}">
                <a16:creationId xmlns:a16="http://schemas.microsoft.com/office/drawing/2014/main" id="{C2ADE058-0AD7-AF03-BB63-1C5D4482E4CC}"/>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5F69E311-B52D-EAF7-88C9-A4AEB9551190}"/>
              </a:ext>
            </a:extLst>
          </p:cNvPr>
          <p:cNvSpPr>
            <a:spLocks noGrp="1"/>
          </p:cNvSpPr>
          <p:nvPr>
            <p:ph type="sldNum" sz="quarter" idx="12"/>
          </p:nvPr>
        </p:nvSpPr>
        <p:spPr/>
        <p:txBody>
          <a:bodyPr/>
          <a:lstStyle/>
          <a:p>
            <a:fld id="{F80B133D-5314-4F68-945D-285C3FA41B7B}" type="slidenum">
              <a:rPr lang="nl-NL" altLang="nl-NL" smtClean="0"/>
              <a:pPr/>
              <a:t>8</a:t>
            </a:fld>
            <a:endParaRPr lang="nl-NL" altLang="nl-NL"/>
          </a:p>
        </p:txBody>
      </p:sp>
      <p:sp>
        <p:nvSpPr>
          <p:cNvPr id="9" name="Rechthoek 8">
            <a:extLst>
              <a:ext uri="{FF2B5EF4-FFF2-40B4-BE49-F238E27FC236}">
                <a16:creationId xmlns:a16="http://schemas.microsoft.com/office/drawing/2014/main" id="{1EE2B1D5-6685-5FF6-9B0E-D2A57DAE7464}"/>
              </a:ext>
            </a:extLst>
          </p:cNvPr>
          <p:cNvSpPr/>
          <p:nvPr/>
        </p:nvSpPr>
        <p:spPr>
          <a:xfrm>
            <a:off x="3491880" y="2992006"/>
            <a:ext cx="869149" cy="1323439"/>
          </a:xfrm>
          <a:prstGeom prst="rect">
            <a:avLst/>
          </a:prstGeom>
          <a:noFill/>
        </p:spPr>
        <p:txBody>
          <a:bodyPr wrap="none" lIns="91440" tIns="45720" rIns="91440" bIns="45720">
            <a:spAutoFit/>
          </a:bodyPr>
          <a:lstStyle/>
          <a:p>
            <a:pPr algn="ctr"/>
            <a:r>
              <a:rPr lang="nl-NL" sz="8000" b="1" cap="none" spc="0" dirty="0">
                <a:ln w="22225">
                  <a:solidFill>
                    <a:schemeClr val="accent2"/>
                  </a:solidFill>
                  <a:prstDash val="solid"/>
                </a:ln>
                <a:solidFill>
                  <a:srgbClr val="FF0000"/>
                </a:solidFill>
                <a:effectLst/>
              </a:rPr>
              <a:t>X</a:t>
            </a:r>
          </a:p>
        </p:txBody>
      </p:sp>
      <p:sp>
        <p:nvSpPr>
          <p:cNvPr id="10" name="Tekstvak 9">
            <a:extLst>
              <a:ext uri="{FF2B5EF4-FFF2-40B4-BE49-F238E27FC236}">
                <a16:creationId xmlns:a16="http://schemas.microsoft.com/office/drawing/2014/main" id="{64673F1E-0CAE-D715-1404-9E51E2E01E21}"/>
              </a:ext>
            </a:extLst>
          </p:cNvPr>
          <p:cNvSpPr txBox="1"/>
          <p:nvPr/>
        </p:nvSpPr>
        <p:spPr>
          <a:xfrm>
            <a:off x="5580112" y="3140968"/>
            <a:ext cx="3106688" cy="1200329"/>
          </a:xfrm>
          <a:prstGeom prst="rect">
            <a:avLst/>
          </a:prstGeom>
          <a:solidFill>
            <a:srgbClr val="FF0000"/>
          </a:solidFill>
        </p:spPr>
        <p:txBody>
          <a:bodyPr wrap="square" rtlCol="0">
            <a:spAutoFit/>
          </a:bodyPr>
          <a:lstStyle/>
          <a:p>
            <a:r>
              <a:rPr lang="nl-NL" dirty="0"/>
              <a:t>Onrustig beeld, niet één vlak, verschillende richtingen, veel patronen, randen</a:t>
            </a:r>
          </a:p>
        </p:txBody>
      </p:sp>
      <p:sp>
        <p:nvSpPr>
          <p:cNvPr id="12" name="Tekstvak 11">
            <a:extLst>
              <a:ext uri="{FF2B5EF4-FFF2-40B4-BE49-F238E27FC236}">
                <a16:creationId xmlns:a16="http://schemas.microsoft.com/office/drawing/2014/main" id="{23121F69-3990-4F08-E733-E3D67C61175A}"/>
              </a:ext>
            </a:extLst>
          </p:cNvPr>
          <p:cNvSpPr txBox="1"/>
          <p:nvPr/>
        </p:nvSpPr>
        <p:spPr>
          <a:xfrm>
            <a:off x="3702292" y="6039368"/>
            <a:ext cx="4572000" cy="369332"/>
          </a:xfrm>
          <a:prstGeom prst="rect">
            <a:avLst/>
          </a:prstGeom>
          <a:noFill/>
        </p:spPr>
        <p:txBody>
          <a:bodyPr wrap="square">
            <a:spAutoFit/>
          </a:bodyPr>
          <a:lstStyle/>
          <a:p>
            <a:r>
              <a:rPr lang="nl-NL" dirty="0"/>
              <a:t>Bron: www.mooizon.nl/</a:t>
            </a:r>
          </a:p>
        </p:txBody>
      </p:sp>
    </p:spTree>
    <p:extLst>
      <p:ext uri="{BB962C8B-B14F-4D97-AF65-F5344CB8AC3E}">
        <p14:creationId xmlns:p14="http://schemas.microsoft.com/office/powerpoint/2010/main" val="18988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12F93AD-D527-5FAE-DB34-D558B3679955}"/>
              </a:ext>
            </a:extLst>
          </p:cNvPr>
          <p:cNvSpPr>
            <a:spLocks noGrp="1"/>
          </p:cNvSpPr>
          <p:nvPr>
            <p:ph type="dt" sz="half" idx="10"/>
          </p:nvPr>
        </p:nvSpPr>
        <p:spPr/>
        <p:txBody>
          <a:bodyPr/>
          <a:lstStyle/>
          <a:p>
            <a:r>
              <a:rPr lang="nl-NL" altLang="nl-NL" dirty="0"/>
              <a:t>20 september</a:t>
            </a:r>
          </a:p>
        </p:txBody>
      </p:sp>
      <p:sp>
        <p:nvSpPr>
          <p:cNvPr id="5" name="Tijdelijke aanduiding voor voettekst 4">
            <a:extLst>
              <a:ext uri="{FF2B5EF4-FFF2-40B4-BE49-F238E27FC236}">
                <a16:creationId xmlns:a16="http://schemas.microsoft.com/office/drawing/2014/main" id="{3A42BE65-1E0E-2449-1C00-4BC396197B71}"/>
              </a:ext>
            </a:extLst>
          </p:cNvPr>
          <p:cNvSpPr>
            <a:spLocks noGrp="1"/>
          </p:cNvSpPr>
          <p:nvPr>
            <p:ph type="ftr" sz="quarter" idx="11"/>
          </p:nvPr>
        </p:nvSpPr>
        <p:spPr/>
        <p:txBody>
          <a:bodyPr/>
          <a:lstStyle/>
          <a:p>
            <a:r>
              <a:rPr lang="nl-NL" altLang="nl-NL"/>
              <a:t>presentatie</a:t>
            </a:r>
          </a:p>
        </p:txBody>
      </p:sp>
      <p:sp>
        <p:nvSpPr>
          <p:cNvPr id="6" name="Tijdelijke aanduiding voor dianummer 5">
            <a:extLst>
              <a:ext uri="{FF2B5EF4-FFF2-40B4-BE49-F238E27FC236}">
                <a16:creationId xmlns:a16="http://schemas.microsoft.com/office/drawing/2014/main" id="{6868761C-84E6-9399-3A8C-630B90A27606}"/>
              </a:ext>
            </a:extLst>
          </p:cNvPr>
          <p:cNvSpPr>
            <a:spLocks noGrp="1"/>
          </p:cNvSpPr>
          <p:nvPr>
            <p:ph type="sldNum" sz="quarter" idx="12"/>
          </p:nvPr>
        </p:nvSpPr>
        <p:spPr/>
        <p:txBody>
          <a:bodyPr/>
          <a:lstStyle/>
          <a:p>
            <a:fld id="{F80B133D-5314-4F68-945D-285C3FA41B7B}" type="slidenum">
              <a:rPr lang="nl-NL" altLang="nl-NL" smtClean="0"/>
              <a:pPr/>
              <a:t>9</a:t>
            </a:fld>
            <a:endParaRPr lang="nl-NL" altLang="nl-NL"/>
          </a:p>
        </p:txBody>
      </p:sp>
      <p:pic>
        <p:nvPicPr>
          <p:cNvPr id="17" name="Tijdelijke aanduiding voor inhoud 16" descr="Afbeelding met gebouw, buitenshuis, eigendom, hemel&#10;&#10;Automatisch gegenereerde beschrijving">
            <a:extLst>
              <a:ext uri="{FF2B5EF4-FFF2-40B4-BE49-F238E27FC236}">
                <a16:creationId xmlns:a16="http://schemas.microsoft.com/office/drawing/2014/main" id="{30EDF9CE-2E52-08B9-C88C-86F156DCA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698" y="1367725"/>
            <a:ext cx="6604646" cy="4392488"/>
          </a:xfrm>
        </p:spPr>
      </p:pic>
      <p:sp>
        <p:nvSpPr>
          <p:cNvPr id="18" name="Tekstvak 17">
            <a:extLst>
              <a:ext uri="{FF2B5EF4-FFF2-40B4-BE49-F238E27FC236}">
                <a16:creationId xmlns:a16="http://schemas.microsoft.com/office/drawing/2014/main" id="{1A5366FC-B7EE-C142-637B-232B1F2286D7}"/>
              </a:ext>
            </a:extLst>
          </p:cNvPr>
          <p:cNvSpPr txBox="1"/>
          <p:nvPr/>
        </p:nvSpPr>
        <p:spPr>
          <a:xfrm>
            <a:off x="539552" y="6093296"/>
            <a:ext cx="7848872" cy="369332"/>
          </a:xfrm>
          <a:prstGeom prst="rect">
            <a:avLst/>
          </a:prstGeom>
          <a:noFill/>
        </p:spPr>
        <p:txBody>
          <a:bodyPr wrap="square" rtlCol="0">
            <a:spAutoFit/>
          </a:bodyPr>
          <a:lstStyle/>
          <a:p>
            <a:r>
              <a:rPr lang="nl-NL" dirty="0"/>
              <a:t>Bron: Rijksdienst Cultureel Erfgoed</a:t>
            </a:r>
          </a:p>
        </p:txBody>
      </p:sp>
      <p:sp>
        <p:nvSpPr>
          <p:cNvPr id="22" name="Rechthoek 21">
            <a:extLst>
              <a:ext uri="{FF2B5EF4-FFF2-40B4-BE49-F238E27FC236}">
                <a16:creationId xmlns:a16="http://schemas.microsoft.com/office/drawing/2014/main" id="{8BB23DA1-8650-68C4-7776-7CCDF7C8AE91}"/>
              </a:ext>
            </a:extLst>
          </p:cNvPr>
          <p:cNvSpPr/>
          <p:nvPr/>
        </p:nvSpPr>
        <p:spPr>
          <a:xfrm>
            <a:off x="4135020" y="2967335"/>
            <a:ext cx="1445091" cy="1446550"/>
          </a:xfrm>
          <a:prstGeom prst="rect">
            <a:avLst/>
          </a:prstGeom>
          <a:noFill/>
          <a:ln>
            <a:noFill/>
          </a:ln>
        </p:spPr>
        <p:txBody>
          <a:bodyPr wrap="square" lIns="91440" tIns="45720" rIns="91440" bIns="45720">
            <a:spAutoFit/>
          </a:bodyPr>
          <a:lstStyle/>
          <a:p>
            <a:pPr algn="ctr"/>
            <a:r>
              <a:rPr lang="nl-NL" sz="8800" b="1" cap="none" spc="0" dirty="0">
                <a:ln w="22225">
                  <a:solidFill>
                    <a:schemeClr val="accent2"/>
                  </a:solidFill>
                  <a:prstDash val="solid"/>
                </a:ln>
                <a:solidFill>
                  <a:srgbClr val="FFC000"/>
                </a:solidFill>
                <a:effectLst/>
              </a:rPr>
              <a:t>?</a:t>
            </a:r>
          </a:p>
        </p:txBody>
      </p:sp>
      <p:sp>
        <p:nvSpPr>
          <p:cNvPr id="23" name="Tekstvak 22">
            <a:extLst>
              <a:ext uri="{FF2B5EF4-FFF2-40B4-BE49-F238E27FC236}">
                <a16:creationId xmlns:a16="http://schemas.microsoft.com/office/drawing/2014/main" id="{117987D8-F284-0900-5795-7A07E567522A}"/>
              </a:ext>
            </a:extLst>
          </p:cNvPr>
          <p:cNvSpPr txBox="1"/>
          <p:nvPr/>
        </p:nvSpPr>
        <p:spPr>
          <a:xfrm>
            <a:off x="786992" y="395372"/>
            <a:ext cx="7848872" cy="461665"/>
          </a:xfrm>
          <a:prstGeom prst="rect">
            <a:avLst/>
          </a:prstGeom>
          <a:noFill/>
        </p:spPr>
        <p:txBody>
          <a:bodyPr wrap="square" rtlCol="0">
            <a:spAutoFit/>
          </a:bodyPr>
          <a:lstStyle/>
          <a:p>
            <a:r>
              <a:rPr lang="nl-NL" sz="2400" dirty="0"/>
              <a:t>Even oefenen, zijn deze volgens de regels gelegd?</a:t>
            </a:r>
          </a:p>
        </p:txBody>
      </p:sp>
      <p:sp>
        <p:nvSpPr>
          <p:cNvPr id="24" name="Tekstvak 23">
            <a:extLst>
              <a:ext uri="{FF2B5EF4-FFF2-40B4-BE49-F238E27FC236}">
                <a16:creationId xmlns:a16="http://schemas.microsoft.com/office/drawing/2014/main" id="{17E3FC19-9CA5-A2E7-F63B-12B187E61C69}"/>
              </a:ext>
            </a:extLst>
          </p:cNvPr>
          <p:cNvSpPr txBox="1"/>
          <p:nvPr/>
        </p:nvSpPr>
        <p:spPr>
          <a:xfrm>
            <a:off x="5868144" y="3068960"/>
            <a:ext cx="3014289" cy="923330"/>
          </a:xfrm>
          <a:prstGeom prst="rect">
            <a:avLst/>
          </a:prstGeom>
          <a:solidFill>
            <a:srgbClr val="FFC000"/>
          </a:solidFill>
        </p:spPr>
        <p:txBody>
          <a:bodyPr wrap="square" rtlCol="0">
            <a:spAutoFit/>
          </a:bodyPr>
          <a:lstStyle/>
          <a:p>
            <a:r>
              <a:rPr lang="nl-NL" dirty="0"/>
              <a:t>Wel mooi één vlak, geen ruimte aan de randen, maar geeft wel rustig beeld. </a:t>
            </a:r>
          </a:p>
        </p:txBody>
      </p:sp>
    </p:spTree>
    <p:extLst>
      <p:ext uri="{BB962C8B-B14F-4D97-AF65-F5344CB8AC3E}">
        <p14:creationId xmlns:p14="http://schemas.microsoft.com/office/powerpoint/2010/main" val="32901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theme/theme1.xml><?xml version="1.0" encoding="utf-8"?>
<a:theme xmlns:a="http://schemas.openxmlformats.org/drawingml/2006/main" name="Standaard presentatie Utrechtse Heuvelrug - sjabloon">
  <a:themeElements>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UH">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U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U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U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U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U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U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U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U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U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U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U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ard presentatie Utrechtse Heuvelrug - sjabloon">
  <a:themeElements>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UH">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U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U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U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U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U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U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U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U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U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U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U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Standaard presentatie Utrechtse Heuvelrug - sjabloon</Template>
  <TotalTime>923</TotalTime>
  <Words>2946</Words>
  <Application>Microsoft Office PowerPoint</Application>
  <PresentationFormat>Diavoorstelling (4:3)</PresentationFormat>
  <Paragraphs>380</Paragraphs>
  <Slides>45</Slides>
  <Notes>17</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45</vt:i4>
      </vt:variant>
    </vt:vector>
  </HeadingPairs>
  <TitlesOfParts>
    <vt:vector size="53" baseType="lpstr">
      <vt:lpstr>-apple-system</vt:lpstr>
      <vt:lpstr>Arial</vt:lpstr>
      <vt:lpstr>Nunito sans</vt:lpstr>
      <vt:lpstr>Verdana</vt:lpstr>
      <vt:lpstr>Standaard presentatie Utrechtse Heuvelrug - sjabloon</vt:lpstr>
      <vt:lpstr>Aangepast ontwerp</vt:lpstr>
      <vt:lpstr>1_Aangepast ontwerp</vt:lpstr>
      <vt:lpstr>1_Standaard presentatie Utrechtse Heuvelrug - sjabloon</vt:lpstr>
      <vt:lpstr>Welkom Informatieavond Zonnepanelen op monumenten en in beschermd dorpsgezicht</vt:lpstr>
      <vt:lpstr>Programma</vt:lpstr>
      <vt:lpstr>Soorten monumenten binnen de Utrechtse Heuvelrug</vt:lpstr>
      <vt:lpstr>PowerPoint-presentatie</vt:lpstr>
      <vt:lpstr>Gemeentelijk monument</vt:lpstr>
      <vt:lpstr>Voorwaarden gemeentelijk monument (schuin dak)</vt:lpstr>
      <vt:lpstr>Voorwaarde zonnepanelen op Plat dak</vt:lpstr>
      <vt:lpstr>Even oefenen, zijn deze volgens de regels gelegd? </vt:lpstr>
      <vt:lpstr>PowerPoint-presentatie</vt:lpstr>
      <vt:lpstr>Even oefenen, zijn deze volgens de regels gelegd?</vt:lpstr>
      <vt:lpstr>Beschermd Dorpsgezicht</vt:lpstr>
      <vt:lpstr>Voorwaarden Pand in beschermd dorpsgezicht</vt:lpstr>
      <vt:lpstr>Voorwaarde zonnepanelen op Plat dak</vt:lpstr>
      <vt:lpstr>Rijksmonument</vt:lpstr>
      <vt:lpstr>Voorwaarden Rijksmonument</vt:lpstr>
      <vt:lpstr>Vervolg voorwaarden Rijksmonument</vt:lpstr>
      <vt:lpstr>Voorwaarde zonnepanelen op Plat dak</vt:lpstr>
      <vt:lpstr>Ik heb een vergunning nodig, wat heb ik daarvoor nodig?</vt:lpstr>
      <vt:lpstr>Informatie voor vergunning</vt:lpstr>
      <vt:lpstr>Wat kost het aanvragen van een vergunning</vt:lpstr>
      <vt:lpstr>Vragen?</vt:lpstr>
      <vt:lpstr>Zonnepanelen</vt:lpstr>
      <vt:lpstr>PowerPoint-presentatie</vt:lpstr>
      <vt:lpstr>Type zonnepanelen</vt:lpstr>
      <vt:lpstr>Omvormer + aansluiting meterkast</vt:lpstr>
      <vt:lpstr>Salderingsregeling</vt:lpstr>
      <vt:lpstr>PowerPoint-presentatie</vt:lpstr>
      <vt:lpstr>PowerPoint-presentatie</vt:lpstr>
      <vt:lpstr>PowerPoint-presentatie</vt:lpstr>
      <vt:lpstr>Vragen?</vt:lpstr>
      <vt:lpstr>Van adviesgesprek naar installatie</vt:lpstr>
      <vt:lpstr>Waar moet u op letten:</vt:lpstr>
      <vt:lpstr>Vragen?</vt:lpstr>
      <vt:lpstr>Pauze</vt:lpstr>
      <vt:lpstr>Resultaten enquête </vt:lpstr>
      <vt:lpstr>Verduurzaming</vt:lpstr>
      <vt:lpstr>Obstakels</vt:lpstr>
      <vt:lpstr>Wensen; hoe wilt u geïnformeerd worden? </vt:lpstr>
      <vt:lpstr>Waarover wilt u geïnformeerd worden:</vt:lpstr>
      <vt:lpstr>Stelling 1: </vt:lpstr>
      <vt:lpstr>Stelling 2: </vt:lpstr>
      <vt:lpstr>Stelling 3: </vt:lpstr>
      <vt:lpstr>Stelling 4: </vt:lpstr>
      <vt:lpstr>Afsluiting E-mail met terugkoppeling en link naar presentatie, nuttige links + uitnodiging voor  Nieuwe informatieavonden:  </vt:lpstr>
      <vt:lpstr>Nieuwe informatieavonden</vt:lpstr>
    </vt:vector>
  </TitlesOfParts>
  <Company>Regionale ICT Dienst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Janny Kroesen</dc:creator>
  <cp:lastModifiedBy>Margreet van Klaveren</cp:lastModifiedBy>
  <cp:revision>16</cp:revision>
  <dcterms:created xsi:type="dcterms:W3CDTF">2016-02-24T12:56:54Z</dcterms:created>
  <dcterms:modified xsi:type="dcterms:W3CDTF">2023-10-04T09:22:22Z</dcterms:modified>
</cp:coreProperties>
</file>